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960E1-8A50-487E-BF66-08CB8B356D7F}" type="doc">
      <dgm:prSet loTypeId="urn:microsoft.com/office/officeart/2005/8/layout/l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283FCF4B-8997-41CA-A3F7-21BCFE3977D1}">
      <dgm:prSet phldrT="[Text]"/>
      <dgm:spPr>
        <a:solidFill>
          <a:srgbClr val="FFFFCC"/>
        </a:solidFill>
      </dgm:spPr>
      <dgm:t>
        <a:bodyPr/>
        <a:lstStyle/>
        <a:p>
          <a:r>
            <a:rPr lang="en-GB" dirty="0" smtClean="0"/>
            <a:t>What is the key point is being made? How has the author </a:t>
          </a:r>
          <a:r>
            <a:rPr lang="en-GB" dirty="0" err="1" smtClean="0"/>
            <a:t>interpeted</a:t>
          </a:r>
          <a:r>
            <a:rPr lang="en-GB" dirty="0" smtClean="0"/>
            <a:t> the American West/Indians ? </a:t>
          </a:r>
          <a:endParaRPr lang="en-GB" dirty="0"/>
        </a:p>
      </dgm:t>
    </dgm:pt>
    <dgm:pt modelId="{F9C047D9-DA34-45CD-9A96-93DAE12B3077}" type="parTrans" cxnId="{8DE2EC9D-F87C-4AC8-8064-8ECC4DD7E28B}">
      <dgm:prSet/>
      <dgm:spPr/>
      <dgm:t>
        <a:bodyPr/>
        <a:lstStyle/>
        <a:p>
          <a:endParaRPr lang="en-GB"/>
        </a:p>
      </dgm:t>
    </dgm:pt>
    <dgm:pt modelId="{E56F716F-7B76-46E8-8E31-AA086AA7F16E}" type="sibTrans" cxnId="{8DE2EC9D-F87C-4AC8-8064-8ECC4DD7E28B}">
      <dgm:prSet/>
      <dgm:spPr/>
      <dgm:t>
        <a:bodyPr/>
        <a:lstStyle/>
        <a:p>
          <a:endParaRPr lang="en-GB"/>
        </a:p>
      </dgm:t>
    </dgm:pt>
    <dgm:pt modelId="{FD2CE16C-52C3-43D3-9799-C29FDFDE74FA}">
      <dgm:prSet/>
      <dgm:spPr>
        <a:solidFill>
          <a:srgbClr val="66FF99"/>
        </a:solidFill>
      </dgm:spPr>
      <dgm:t>
        <a:bodyPr/>
        <a:lstStyle/>
        <a:p>
          <a:r>
            <a:rPr lang="en-GB" dirty="0" smtClean="0"/>
            <a:t>Evidence</a:t>
          </a:r>
          <a:endParaRPr lang="en-GB" dirty="0"/>
        </a:p>
      </dgm:t>
    </dgm:pt>
    <dgm:pt modelId="{5C82CE6C-DFA3-4633-B171-15409644D8A7}" type="parTrans" cxnId="{52B2BA62-9694-4724-8DC0-4AF7A956A7EB}">
      <dgm:prSet/>
      <dgm:spPr/>
      <dgm:t>
        <a:bodyPr/>
        <a:lstStyle/>
        <a:p>
          <a:endParaRPr lang="en-GB"/>
        </a:p>
      </dgm:t>
    </dgm:pt>
    <dgm:pt modelId="{08458930-01F8-4962-B186-01402AEACDC8}" type="sibTrans" cxnId="{52B2BA62-9694-4724-8DC0-4AF7A956A7EB}">
      <dgm:prSet/>
      <dgm:spPr/>
      <dgm:t>
        <a:bodyPr/>
        <a:lstStyle/>
        <a:p>
          <a:endParaRPr lang="en-GB"/>
        </a:p>
      </dgm:t>
    </dgm:pt>
    <dgm:pt modelId="{6977C834-F90A-47D7-A1BB-90312CB4DFE6}">
      <dgm:prSet phldrT="[Text]"/>
      <dgm:spPr>
        <a:solidFill>
          <a:srgbClr val="FFFFCC"/>
        </a:solidFill>
      </dgm:spPr>
      <dgm:t>
        <a:bodyPr/>
        <a:lstStyle/>
        <a:p>
          <a:r>
            <a:rPr lang="en-GB" dirty="0" smtClean="0"/>
            <a:t>How has this type of study advanced our understanding of the West?</a:t>
          </a:r>
          <a:endParaRPr lang="en-GB" dirty="0"/>
        </a:p>
      </dgm:t>
    </dgm:pt>
    <dgm:pt modelId="{7ECCC388-94D2-4050-A3C1-2821A36E4EA5}" type="parTrans" cxnId="{4B5FB4DA-C16C-4934-ABC0-E5AB892658D1}">
      <dgm:prSet/>
      <dgm:spPr/>
      <dgm:t>
        <a:bodyPr/>
        <a:lstStyle/>
        <a:p>
          <a:endParaRPr lang="en-GB"/>
        </a:p>
      </dgm:t>
    </dgm:pt>
    <dgm:pt modelId="{D43DD0F0-74E7-4342-B8D6-3175FEBD6671}" type="sibTrans" cxnId="{4B5FB4DA-C16C-4934-ABC0-E5AB892658D1}">
      <dgm:prSet/>
      <dgm:spPr/>
      <dgm:t>
        <a:bodyPr/>
        <a:lstStyle/>
        <a:p>
          <a:endParaRPr lang="en-GB"/>
        </a:p>
      </dgm:t>
    </dgm:pt>
    <dgm:pt modelId="{1F4F0720-CDC0-45A7-B9FE-9FDC38793C4B}">
      <dgm:prSet phldrT="[Text]"/>
      <dgm:spPr>
        <a:solidFill>
          <a:srgbClr val="FFFF00"/>
        </a:solidFill>
      </dgm:spPr>
      <dgm:t>
        <a:bodyPr/>
        <a:lstStyle/>
        <a:p>
          <a:r>
            <a:rPr lang="en-GB" dirty="0" smtClean="0"/>
            <a:t>Interpretation</a:t>
          </a:r>
          <a:endParaRPr lang="en-GB" dirty="0"/>
        </a:p>
      </dgm:t>
    </dgm:pt>
    <dgm:pt modelId="{CBC4333B-1B82-48AD-BDDB-FBC4C6D8881B}" type="parTrans" cxnId="{0EC3405D-9C29-431D-B683-886303436FC0}">
      <dgm:prSet/>
      <dgm:spPr/>
      <dgm:t>
        <a:bodyPr/>
        <a:lstStyle/>
        <a:p>
          <a:endParaRPr lang="en-GB"/>
        </a:p>
      </dgm:t>
    </dgm:pt>
    <dgm:pt modelId="{C2953928-26ED-4177-9261-1A14AAD5920D}" type="sibTrans" cxnId="{0EC3405D-9C29-431D-B683-886303436FC0}">
      <dgm:prSet/>
      <dgm:spPr/>
      <dgm:t>
        <a:bodyPr/>
        <a:lstStyle/>
        <a:p>
          <a:endParaRPr lang="en-GB"/>
        </a:p>
      </dgm:t>
    </dgm:pt>
    <dgm:pt modelId="{AFF7D2F2-9343-4B7C-ADDA-8EE67A7BCC54}">
      <dgm:prSet phldrT="[Text]"/>
      <dgm:spPr>
        <a:solidFill>
          <a:srgbClr val="FF99FF"/>
        </a:solidFill>
      </dgm:spPr>
      <dgm:t>
        <a:bodyPr/>
        <a:lstStyle/>
        <a:p>
          <a:r>
            <a:rPr lang="en-GB" dirty="0" smtClean="0"/>
            <a:t>Approaches</a:t>
          </a:r>
          <a:endParaRPr lang="en-GB" dirty="0"/>
        </a:p>
      </dgm:t>
    </dgm:pt>
    <dgm:pt modelId="{A8F4D319-2E3A-46E3-9ED5-8A2360CAC24C}" type="parTrans" cxnId="{EE29F6F9-CD2B-4068-BCF6-33D02DA6C0E8}">
      <dgm:prSet/>
      <dgm:spPr/>
      <dgm:t>
        <a:bodyPr/>
        <a:lstStyle/>
        <a:p>
          <a:endParaRPr lang="en-GB"/>
        </a:p>
      </dgm:t>
    </dgm:pt>
    <dgm:pt modelId="{4613A891-399F-4B54-BF2B-D97EE4E55F01}" type="sibTrans" cxnId="{EE29F6F9-CD2B-4068-BCF6-33D02DA6C0E8}">
      <dgm:prSet/>
      <dgm:spPr/>
      <dgm:t>
        <a:bodyPr/>
        <a:lstStyle/>
        <a:p>
          <a:endParaRPr lang="en-GB"/>
        </a:p>
      </dgm:t>
    </dgm:pt>
    <dgm:pt modelId="{2C8D7A10-B729-4E69-8B65-C90B3DB3F98C}">
      <dgm:prSet phldrT="[Text]"/>
      <dgm:spPr>
        <a:solidFill>
          <a:srgbClr val="FFFFCC"/>
        </a:solidFill>
      </dgm:spPr>
      <dgm:t>
        <a:bodyPr/>
        <a:lstStyle/>
        <a:p>
          <a:r>
            <a:rPr lang="en-GB" dirty="0" smtClean="0"/>
            <a:t>Is this a recent type of interpretation? Is it typical? Is it radical?</a:t>
          </a:r>
          <a:endParaRPr lang="en-GB" dirty="0"/>
        </a:p>
      </dgm:t>
    </dgm:pt>
    <dgm:pt modelId="{7547F7A9-B969-4F1F-83D2-12813553CDDE}" type="parTrans" cxnId="{6234C50A-6288-4B6D-A9A6-3ED72610A9FB}">
      <dgm:prSet/>
      <dgm:spPr/>
      <dgm:t>
        <a:bodyPr/>
        <a:lstStyle/>
        <a:p>
          <a:endParaRPr lang="en-GB"/>
        </a:p>
      </dgm:t>
    </dgm:pt>
    <dgm:pt modelId="{9BB1D5D3-4D92-4181-A2CD-2F645904DA25}" type="sibTrans" cxnId="{6234C50A-6288-4B6D-A9A6-3ED72610A9FB}">
      <dgm:prSet/>
      <dgm:spPr/>
      <dgm:t>
        <a:bodyPr/>
        <a:lstStyle/>
        <a:p>
          <a:endParaRPr lang="en-GB"/>
        </a:p>
      </dgm:t>
    </dgm:pt>
    <dgm:pt modelId="{A040F220-EFCE-4CD1-952D-BC2DBE5B00A5}">
      <dgm:prSet phldrT="[Text]"/>
      <dgm:spPr>
        <a:solidFill>
          <a:srgbClr val="FFCCFF">
            <a:alpha val="89804"/>
          </a:srgbClr>
        </a:solidFill>
      </dgm:spPr>
      <dgm:t>
        <a:bodyPr/>
        <a:lstStyle/>
        <a:p>
          <a:r>
            <a:rPr lang="en-GB" dirty="0" smtClean="0"/>
            <a:t>What approach do you think this person has adopted? Is there a clear focus for the study?</a:t>
          </a:r>
          <a:endParaRPr lang="en-GB" dirty="0"/>
        </a:p>
      </dgm:t>
    </dgm:pt>
    <dgm:pt modelId="{10D72E90-8F04-4762-92B1-14DF74747D80}" type="parTrans" cxnId="{BAC569C0-D559-4DFC-868B-51D280ADC9D0}">
      <dgm:prSet/>
      <dgm:spPr/>
      <dgm:t>
        <a:bodyPr/>
        <a:lstStyle/>
        <a:p>
          <a:endParaRPr lang="en-GB"/>
        </a:p>
      </dgm:t>
    </dgm:pt>
    <dgm:pt modelId="{93A6B270-DE3F-446E-9EEE-090B2BC516B2}" type="sibTrans" cxnId="{BAC569C0-D559-4DFC-868B-51D280ADC9D0}">
      <dgm:prSet/>
      <dgm:spPr/>
      <dgm:t>
        <a:bodyPr/>
        <a:lstStyle/>
        <a:p>
          <a:endParaRPr lang="en-GB"/>
        </a:p>
      </dgm:t>
    </dgm:pt>
    <dgm:pt modelId="{F15A55AA-BD93-4716-A4E1-EBD5A4B3B54D}">
      <dgm:prSet phldrT="[Text]"/>
      <dgm:spPr>
        <a:solidFill>
          <a:srgbClr val="FFCCFF">
            <a:alpha val="89804"/>
          </a:srgbClr>
        </a:solidFill>
      </dgm:spPr>
      <dgm:t>
        <a:bodyPr/>
        <a:lstStyle/>
        <a:p>
          <a:r>
            <a:rPr lang="en-GB" dirty="0" smtClean="0"/>
            <a:t>Does this fit neatly into an </a:t>
          </a:r>
          <a:r>
            <a:rPr lang="en-GB" dirty="0" err="1" smtClean="0"/>
            <a:t>historiographical</a:t>
          </a:r>
          <a:r>
            <a:rPr lang="en-GB" dirty="0" smtClean="0"/>
            <a:t> school?</a:t>
          </a:r>
          <a:endParaRPr lang="en-GB" dirty="0"/>
        </a:p>
      </dgm:t>
    </dgm:pt>
    <dgm:pt modelId="{07BCF08D-9662-4B11-80BB-B8F6F67C0C86}" type="parTrans" cxnId="{3D87FB88-182C-4037-8767-E6838256AB35}">
      <dgm:prSet/>
      <dgm:spPr/>
      <dgm:t>
        <a:bodyPr/>
        <a:lstStyle/>
        <a:p>
          <a:endParaRPr lang="en-GB"/>
        </a:p>
      </dgm:t>
    </dgm:pt>
    <dgm:pt modelId="{F25B6E3F-7E7B-40D9-BEC8-9C5C4ED1D404}" type="sibTrans" cxnId="{3D87FB88-182C-4037-8767-E6838256AB35}">
      <dgm:prSet/>
      <dgm:spPr/>
      <dgm:t>
        <a:bodyPr/>
        <a:lstStyle/>
        <a:p>
          <a:endParaRPr lang="en-GB"/>
        </a:p>
      </dgm:t>
    </dgm:pt>
    <dgm:pt modelId="{28617280-5BFD-4823-8930-8F8AAD9B580E}">
      <dgm:prSet phldrT="[Text]"/>
      <dgm:spPr>
        <a:solidFill>
          <a:srgbClr val="FFCCFF">
            <a:alpha val="89804"/>
          </a:srgbClr>
        </a:solidFill>
      </dgm:spPr>
      <dgm:t>
        <a:bodyPr/>
        <a:lstStyle/>
        <a:p>
          <a:r>
            <a:rPr lang="en-GB" dirty="0" smtClean="0"/>
            <a:t>What other approaches are there to a topic like this?</a:t>
          </a:r>
          <a:endParaRPr lang="en-GB" dirty="0"/>
        </a:p>
      </dgm:t>
    </dgm:pt>
    <dgm:pt modelId="{80E483A5-7ADD-40B0-BCC1-61D9A89E82E0}" type="parTrans" cxnId="{529DADB5-306F-4522-A927-496203AC09D8}">
      <dgm:prSet/>
      <dgm:spPr/>
      <dgm:t>
        <a:bodyPr/>
        <a:lstStyle/>
        <a:p>
          <a:endParaRPr lang="en-GB"/>
        </a:p>
      </dgm:t>
    </dgm:pt>
    <dgm:pt modelId="{1686E6D6-3627-429D-9D9D-D8412C459D66}" type="sibTrans" cxnId="{529DADB5-306F-4522-A927-496203AC09D8}">
      <dgm:prSet/>
      <dgm:spPr/>
      <dgm:t>
        <a:bodyPr/>
        <a:lstStyle/>
        <a:p>
          <a:endParaRPr lang="en-GB"/>
        </a:p>
      </dgm:t>
    </dgm:pt>
    <dgm:pt modelId="{62AD5C2B-18A5-4AE1-BC93-ACA47FEC25B8}">
      <dgm:prSet/>
      <dgm:spPr>
        <a:solidFill>
          <a:srgbClr val="CCFFCC">
            <a:alpha val="89804"/>
          </a:srgbClr>
        </a:solidFill>
      </dgm:spPr>
      <dgm:t>
        <a:bodyPr/>
        <a:lstStyle/>
        <a:p>
          <a:r>
            <a:rPr lang="en-GB" dirty="0" smtClean="0"/>
            <a:t>What sorts of evidence has the author used to reach </a:t>
          </a:r>
          <a:r>
            <a:rPr lang="en-GB" dirty="0" err="1" smtClean="0"/>
            <a:t>thier</a:t>
          </a:r>
          <a:r>
            <a:rPr lang="en-GB" dirty="0" smtClean="0"/>
            <a:t> conclusions?</a:t>
          </a:r>
          <a:endParaRPr lang="en-GB" dirty="0"/>
        </a:p>
      </dgm:t>
    </dgm:pt>
    <dgm:pt modelId="{94E9E7B8-4526-43FA-B092-3DF5EFC27AA8}" type="parTrans" cxnId="{19C4FC4B-E113-460E-A98C-BA5A57876620}">
      <dgm:prSet/>
      <dgm:spPr/>
      <dgm:t>
        <a:bodyPr/>
        <a:lstStyle/>
        <a:p>
          <a:endParaRPr lang="en-GB"/>
        </a:p>
      </dgm:t>
    </dgm:pt>
    <dgm:pt modelId="{41C89DB4-2F16-4CB9-9554-B3AC9C19C650}" type="sibTrans" cxnId="{19C4FC4B-E113-460E-A98C-BA5A57876620}">
      <dgm:prSet/>
      <dgm:spPr/>
      <dgm:t>
        <a:bodyPr/>
        <a:lstStyle/>
        <a:p>
          <a:endParaRPr lang="en-GB"/>
        </a:p>
      </dgm:t>
    </dgm:pt>
    <dgm:pt modelId="{F25151CF-D91B-4EDA-B517-9DC26A07B9F5}">
      <dgm:prSet/>
      <dgm:spPr>
        <a:solidFill>
          <a:srgbClr val="CCFFCC">
            <a:alpha val="89804"/>
          </a:srgbClr>
        </a:solidFill>
      </dgm:spPr>
      <dgm:t>
        <a:bodyPr/>
        <a:lstStyle/>
        <a:p>
          <a:r>
            <a:rPr lang="en-GB" dirty="0" smtClean="0"/>
            <a:t>How has the approach dictated the type of evidence and influenced the conclusions reached?</a:t>
          </a:r>
          <a:endParaRPr lang="en-GB" dirty="0"/>
        </a:p>
      </dgm:t>
    </dgm:pt>
    <dgm:pt modelId="{6FC556B9-F6EB-4F31-9905-4157BCC6762E}" type="parTrans" cxnId="{DD533287-DBD2-4E08-9115-C362C3D4DE68}">
      <dgm:prSet/>
      <dgm:spPr/>
      <dgm:t>
        <a:bodyPr/>
        <a:lstStyle/>
        <a:p>
          <a:endParaRPr lang="en-GB"/>
        </a:p>
      </dgm:t>
    </dgm:pt>
    <dgm:pt modelId="{B505C9E7-3869-4A94-9124-BAFF6CEB02C2}" type="sibTrans" cxnId="{DD533287-DBD2-4E08-9115-C362C3D4DE68}">
      <dgm:prSet/>
      <dgm:spPr/>
      <dgm:t>
        <a:bodyPr/>
        <a:lstStyle/>
        <a:p>
          <a:endParaRPr lang="en-GB"/>
        </a:p>
      </dgm:t>
    </dgm:pt>
    <dgm:pt modelId="{D3EBAAB8-CCAF-4097-AE6E-6A7EAC36C17B}">
      <dgm:prSet/>
      <dgm:spPr>
        <a:solidFill>
          <a:srgbClr val="CCFFCC">
            <a:alpha val="89804"/>
          </a:srgbClr>
        </a:solidFill>
      </dgm:spPr>
      <dgm:t>
        <a:bodyPr/>
        <a:lstStyle/>
        <a:p>
          <a:r>
            <a:rPr lang="en-GB" dirty="0" smtClean="0"/>
            <a:t>What are the advantages and drawbacks of this combination of method and approach?</a:t>
          </a:r>
          <a:endParaRPr lang="en-GB" dirty="0"/>
        </a:p>
      </dgm:t>
    </dgm:pt>
    <dgm:pt modelId="{8FE6CE38-1278-42E9-BCF2-C9FBA4C68285}" type="parTrans" cxnId="{4A27945A-217B-4CC6-B96E-5F31D0192780}">
      <dgm:prSet/>
      <dgm:spPr/>
      <dgm:t>
        <a:bodyPr/>
        <a:lstStyle/>
        <a:p>
          <a:endParaRPr lang="en-GB"/>
        </a:p>
      </dgm:t>
    </dgm:pt>
    <dgm:pt modelId="{C4601ADC-5BD7-4D41-93A0-0350D6E08CEB}" type="sibTrans" cxnId="{4A27945A-217B-4CC6-B96E-5F31D0192780}">
      <dgm:prSet/>
      <dgm:spPr/>
      <dgm:t>
        <a:bodyPr/>
        <a:lstStyle/>
        <a:p>
          <a:endParaRPr lang="en-GB"/>
        </a:p>
      </dgm:t>
    </dgm:pt>
    <dgm:pt modelId="{54FC9034-8365-4E0D-AEDB-FD3B2D2DAF07}" type="pres">
      <dgm:prSet presAssocID="{FEE960E1-8A50-487E-BF66-08CB8B356D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66E8AE8-0F54-47E0-B491-0020A75EC804}" type="pres">
      <dgm:prSet presAssocID="{1F4F0720-CDC0-45A7-B9FE-9FDC38793C4B}" presName="vertFlow" presStyleCnt="0"/>
      <dgm:spPr/>
    </dgm:pt>
    <dgm:pt modelId="{BC9A534D-F232-40DF-BF4F-414AE72FF057}" type="pres">
      <dgm:prSet presAssocID="{1F4F0720-CDC0-45A7-B9FE-9FDC38793C4B}" presName="header" presStyleLbl="node1" presStyleIdx="0" presStyleCnt="3"/>
      <dgm:spPr/>
      <dgm:t>
        <a:bodyPr/>
        <a:lstStyle/>
        <a:p>
          <a:endParaRPr lang="en-GB"/>
        </a:p>
      </dgm:t>
    </dgm:pt>
    <dgm:pt modelId="{4C026627-4C1C-472E-95D8-9396418F12DE}" type="pres">
      <dgm:prSet presAssocID="{F9C047D9-DA34-45CD-9A96-93DAE12B3077}" presName="parTrans" presStyleLbl="sibTrans2D1" presStyleIdx="0" presStyleCnt="9"/>
      <dgm:spPr/>
      <dgm:t>
        <a:bodyPr/>
        <a:lstStyle/>
        <a:p>
          <a:endParaRPr lang="en-GB"/>
        </a:p>
      </dgm:t>
    </dgm:pt>
    <dgm:pt modelId="{33BB9401-B03D-4019-8ABD-FBECF31BC26F}" type="pres">
      <dgm:prSet presAssocID="{283FCF4B-8997-41CA-A3F7-21BCFE3977D1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9893E0-E386-4EA6-9954-8CCC310F90B3}" type="pres">
      <dgm:prSet presAssocID="{E56F716F-7B76-46E8-8E31-AA086AA7F16E}" presName="sibTrans" presStyleLbl="sibTrans2D1" presStyleIdx="1" presStyleCnt="9"/>
      <dgm:spPr/>
      <dgm:t>
        <a:bodyPr/>
        <a:lstStyle/>
        <a:p>
          <a:endParaRPr lang="en-GB"/>
        </a:p>
      </dgm:t>
    </dgm:pt>
    <dgm:pt modelId="{A22AE996-A73D-4252-850E-0C33AAE24E7A}" type="pres">
      <dgm:prSet presAssocID="{2C8D7A10-B729-4E69-8B65-C90B3DB3F98C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78A38C-E208-49BD-8201-327B98B29D6F}" type="pres">
      <dgm:prSet presAssocID="{9BB1D5D3-4D92-4181-A2CD-2F645904DA25}" presName="sibTrans" presStyleLbl="sibTrans2D1" presStyleIdx="2" presStyleCnt="9"/>
      <dgm:spPr/>
      <dgm:t>
        <a:bodyPr/>
        <a:lstStyle/>
        <a:p>
          <a:endParaRPr lang="en-GB"/>
        </a:p>
      </dgm:t>
    </dgm:pt>
    <dgm:pt modelId="{D7BE7A49-DE06-4D1D-B008-523F245D5B5B}" type="pres">
      <dgm:prSet presAssocID="{6977C834-F90A-47D7-A1BB-90312CB4DFE6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F5AB2A-7C1F-4836-9AB7-4845F2270303}" type="pres">
      <dgm:prSet presAssocID="{1F4F0720-CDC0-45A7-B9FE-9FDC38793C4B}" presName="hSp" presStyleCnt="0"/>
      <dgm:spPr/>
    </dgm:pt>
    <dgm:pt modelId="{A66E0FB6-9E8B-4BCC-BDDF-502F406D24E9}" type="pres">
      <dgm:prSet presAssocID="{AFF7D2F2-9343-4B7C-ADDA-8EE67A7BCC54}" presName="vertFlow" presStyleCnt="0"/>
      <dgm:spPr/>
    </dgm:pt>
    <dgm:pt modelId="{736AE160-AD1D-418A-B45E-120D944ACE4B}" type="pres">
      <dgm:prSet presAssocID="{AFF7D2F2-9343-4B7C-ADDA-8EE67A7BCC54}" presName="header" presStyleLbl="node1" presStyleIdx="1" presStyleCnt="3"/>
      <dgm:spPr/>
      <dgm:t>
        <a:bodyPr/>
        <a:lstStyle/>
        <a:p>
          <a:endParaRPr lang="en-GB"/>
        </a:p>
      </dgm:t>
    </dgm:pt>
    <dgm:pt modelId="{CB50B8D2-BAE4-46C3-BB37-2317BD1455EC}" type="pres">
      <dgm:prSet presAssocID="{10D72E90-8F04-4762-92B1-14DF74747D80}" presName="parTrans" presStyleLbl="sibTrans2D1" presStyleIdx="3" presStyleCnt="9"/>
      <dgm:spPr/>
      <dgm:t>
        <a:bodyPr/>
        <a:lstStyle/>
        <a:p>
          <a:endParaRPr lang="en-GB"/>
        </a:p>
      </dgm:t>
    </dgm:pt>
    <dgm:pt modelId="{C7E12CDE-6990-4A8A-A3BC-C70F9137D528}" type="pres">
      <dgm:prSet presAssocID="{A040F220-EFCE-4CD1-952D-BC2DBE5B00A5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931EF7-F124-4846-A000-DAD5EBEF8EDE}" type="pres">
      <dgm:prSet presAssocID="{93A6B270-DE3F-446E-9EEE-090B2BC516B2}" presName="sibTrans" presStyleLbl="sibTrans2D1" presStyleIdx="4" presStyleCnt="9"/>
      <dgm:spPr/>
      <dgm:t>
        <a:bodyPr/>
        <a:lstStyle/>
        <a:p>
          <a:endParaRPr lang="en-GB"/>
        </a:p>
      </dgm:t>
    </dgm:pt>
    <dgm:pt modelId="{BCD7A054-1ACC-475D-85F0-B6A85A2C999B}" type="pres">
      <dgm:prSet presAssocID="{F15A55AA-BD93-4716-A4E1-EBD5A4B3B54D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67F092-F19D-4214-B360-63086B0987E4}" type="pres">
      <dgm:prSet presAssocID="{F25B6E3F-7E7B-40D9-BEC8-9C5C4ED1D404}" presName="sibTrans" presStyleLbl="sibTrans2D1" presStyleIdx="5" presStyleCnt="9"/>
      <dgm:spPr/>
      <dgm:t>
        <a:bodyPr/>
        <a:lstStyle/>
        <a:p>
          <a:endParaRPr lang="en-GB"/>
        </a:p>
      </dgm:t>
    </dgm:pt>
    <dgm:pt modelId="{52339760-479E-4A4B-9F1E-265CCCE018B7}" type="pres">
      <dgm:prSet presAssocID="{28617280-5BFD-4823-8930-8F8AAD9B580E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D01DE7-90AC-4DCA-BA80-CF5CEFD3D49E}" type="pres">
      <dgm:prSet presAssocID="{AFF7D2F2-9343-4B7C-ADDA-8EE67A7BCC54}" presName="hSp" presStyleCnt="0"/>
      <dgm:spPr/>
    </dgm:pt>
    <dgm:pt modelId="{F1FDFAA6-0A47-4434-BA35-8375AB590340}" type="pres">
      <dgm:prSet presAssocID="{FD2CE16C-52C3-43D3-9799-C29FDFDE74FA}" presName="vertFlow" presStyleCnt="0"/>
      <dgm:spPr/>
    </dgm:pt>
    <dgm:pt modelId="{1996C6B9-40C7-4312-B3A4-1559FC9B36CB}" type="pres">
      <dgm:prSet presAssocID="{FD2CE16C-52C3-43D3-9799-C29FDFDE74FA}" presName="header" presStyleLbl="node1" presStyleIdx="2" presStyleCnt="3"/>
      <dgm:spPr/>
      <dgm:t>
        <a:bodyPr/>
        <a:lstStyle/>
        <a:p>
          <a:endParaRPr lang="en-GB"/>
        </a:p>
      </dgm:t>
    </dgm:pt>
    <dgm:pt modelId="{39891FD8-9BB6-430C-B7F1-65862CFD4180}" type="pres">
      <dgm:prSet presAssocID="{94E9E7B8-4526-43FA-B092-3DF5EFC27AA8}" presName="parTrans" presStyleLbl="sibTrans2D1" presStyleIdx="6" presStyleCnt="9"/>
      <dgm:spPr/>
      <dgm:t>
        <a:bodyPr/>
        <a:lstStyle/>
        <a:p>
          <a:endParaRPr lang="en-GB"/>
        </a:p>
      </dgm:t>
    </dgm:pt>
    <dgm:pt modelId="{EF5A02A5-F824-4414-A6FD-66CBE8567286}" type="pres">
      <dgm:prSet presAssocID="{62AD5C2B-18A5-4AE1-BC93-ACA47FEC25B8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4DA69C-DC7A-4B3E-B233-3812D3D51792}" type="pres">
      <dgm:prSet presAssocID="{41C89DB4-2F16-4CB9-9554-B3AC9C19C650}" presName="sibTrans" presStyleLbl="sibTrans2D1" presStyleIdx="7" presStyleCnt="9"/>
      <dgm:spPr/>
      <dgm:t>
        <a:bodyPr/>
        <a:lstStyle/>
        <a:p>
          <a:endParaRPr lang="en-GB"/>
        </a:p>
      </dgm:t>
    </dgm:pt>
    <dgm:pt modelId="{D8416729-7DCD-4FE2-94DC-E019E8BCADD7}" type="pres">
      <dgm:prSet presAssocID="{F25151CF-D91B-4EDA-B517-9DC26A07B9F5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AF3448-0F53-4C23-B01D-D7B5C380C137}" type="pres">
      <dgm:prSet presAssocID="{B505C9E7-3869-4A94-9124-BAFF6CEB02C2}" presName="sibTrans" presStyleLbl="sibTrans2D1" presStyleIdx="8" presStyleCnt="9"/>
      <dgm:spPr/>
      <dgm:t>
        <a:bodyPr/>
        <a:lstStyle/>
        <a:p>
          <a:endParaRPr lang="en-GB"/>
        </a:p>
      </dgm:t>
    </dgm:pt>
    <dgm:pt modelId="{9EC90D07-9AEA-447C-80AB-8FAD3FE27663}" type="pres">
      <dgm:prSet presAssocID="{D3EBAAB8-CCAF-4097-AE6E-6A7EAC36C17B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A27945A-217B-4CC6-B96E-5F31D0192780}" srcId="{FD2CE16C-52C3-43D3-9799-C29FDFDE74FA}" destId="{D3EBAAB8-CCAF-4097-AE6E-6A7EAC36C17B}" srcOrd="2" destOrd="0" parTransId="{8FE6CE38-1278-42E9-BCF2-C9FBA4C68285}" sibTransId="{C4601ADC-5BD7-4D41-93A0-0350D6E08CEB}"/>
    <dgm:cxn modelId="{DD533287-DBD2-4E08-9115-C362C3D4DE68}" srcId="{FD2CE16C-52C3-43D3-9799-C29FDFDE74FA}" destId="{F25151CF-D91B-4EDA-B517-9DC26A07B9F5}" srcOrd="1" destOrd="0" parTransId="{6FC556B9-F6EB-4F31-9905-4157BCC6762E}" sibTransId="{B505C9E7-3869-4A94-9124-BAFF6CEB02C2}"/>
    <dgm:cxn modelId="{711EA5A4-5545-4DDD-AEE9-A7B22309D058}" type="presOf" srcId="{283FCF4B-8997-41CA-A3F7-21BCFE3977D1}" destId="{33BB9401-B03D-4019-8ABD-FBECF31BC26F}" srcOrd="0" destOrd="0" presId="urn:microsoft.com/office/officeart/2005/8/layout/lProcess1"/>
    <dgm:cxn modelId="{6A7CE239-E0A7-47C2-B6EA-AE3AF0CE4908}" type="presOf" srcId="{FD2CE16C-52C3-43D3-9799-C29FDFDE74FA}" destId="{1996C6B9-40C7-4312-B3A4-1559FC9B36CB}" srcOrd="0" destOrd="0" presId="urn:microsoft.com/office/officeart/2005/8/layout/lProcess1"/>
    <dgm:cxn modelId="{52B2BA62-9694-4724-8DC0-4AF7A956A7EB}" srcId="{FEE960E1-8A50-487E-BF66-08CB8B356D7F}" destId="{FD2CE16C-52C3-43D3-9799-C29FDFDE74FA}" srcOrd="2" destOrd="0" parTransId="{5C82CE6C-DFA3-4633-B171-15409644D8A7}" sibTransId="{08458930-01F8-4962-B186-01402AEACDC8}"/>
    <dgm:cxn modelId="{E400B561-4C4D-4392-8A7B-99CBC00DFA76}" type="presOf" srcId="{93A6B270-DE3F-446E-9EEE-090B2BC516B2}" destId="{27931EF7-F124-4846-A000-DAD5EBEF8EDE}" srcOrd="0" destOrd="0" presId="urn:microsoft.com/office/officeart/2005/8/layout/lProcess1"/>
    <dgm:cxn modelId="{4B5FB4DA-C16C-4934-ABC0-E5AB892658D1}" srcId="{1F4F0720-CDC0-45A7-B9FE-9FDC38793C4B}" destId="{6977C834-F90A-47D7-A1BB-90312CB4DFE6}" srcOrd="2" destOrd="0" parTransId="{7ECCC388-94D2-4050-A3C1-2821A36E4EA5}" sibTransId="{D43DD0F0-74E7-4342-B8D6-3175FEBD6671}"/>
    <dgm:cxn modelId="{E42899B0-65DC-4FB4-92D6-EE24B951F57E}" type="presOf" srcId="{F9C047D9-DA34-45CD-9A96-93DAE12B3077}" destId="{4C026627-4C1C-472E-95D8-9396418F12DE}" srcOrd="0" destOrd="0" presId="urn:microsoft.com/office/officeart/2005/8/layout/lProcess1"/>
    <dgm:cxn modelId="{E68D6E9C-14C9-4713-A2DB-B9C8F71F3516}" type="presOf" srcId="{28617280-5BFD-4823-8930-8F8AAD9B580E}" destId="{52339760-479E-4A4B-9F1E-265CCCE018B7}" srcOrd="0" destOrd="0" presId="urn:microsoft.com/office/officeart/2005/8/layout/lProcess1"/>
    <dgm:cxn modelId="{9E568130-51A1-41BA-8C29-938AB206A2A3}" type="presOf" srcId="{AFF7D2F2-9343-4B7C-ADDA-8EE67A7BCC54}" destId="{736AE160-AD1D-418A-B45E-120D944ACE4B}" srcOrd="0" destOrd="0" presId="urn:microsoft.com/office/officeart/2005/8/layout/lProcess1"/>
    <dgm:cxn modelId="{01414AAF-0047-458E-8D8F-7C711D2063F6}" type="presOf" srcId="{B505C9E7-3869-4A94-9124-BAFF6CEB02C2}" destId="{73AF3448-0F53-4C23-B01D-D7B5C380C137}" srcOrd="0" destOrd="0" presId="urn:microsoft.com/office/officeart/2005/8/layout/lProcess1"/>
    <dgm:cxn modelId="{7CE5F71D-A88F-4436-8BAD-021E8801799E}" type="presOf" srcId="{F25B6E3F-7E7B-40D9-BEC8-9C5C4ED1D404}" destId="{0C67F092-F19D-4214-B360-63086B0987E4}" srcOrd="0" destOrd="0" presId="urn:microsoft.com/office/officeart/2005/8/layout/lProcess1"/>
    <dgm:cxn modelId="{74831EBD-B883-4BF3-9721-8D9F31726F94}" type="presOf" srcId="{9BB1D5D3-4D92-4181-A2CD-2F645904DA25}" destId="{1C78A38C-E208-49BD-8201-327B98B29D6F}" srcOrd="0" destOrd="0" presId="urn:microsoft.com/office/officeart/2005/8/layout/lProcess1"/>
    <dgm:cxn modelId="{19C4FC4B-E113-460E-A98C-BA5A57876620}" srcId="{FD2CE16C-52C3-43D3-9799-C29FDFDE74FA}" destId="{62AD5C2B-18A5-4AE1-BC93-ACA47FEC25B8}" srcOrd="0" destOrd="0" parTransId="{94E9E7B8-4526-43FA-B092-3DF5EFC27AA8}" sibTransId="{41C89DB4-2F16-4CB9-9554-B3AC9C19C650}"/>
    <dgm:cxn modelId="{1D0AF79C-C8F7-4AF4-B2B5-949081120F6E}" type="presOf" srcId="{10D72E90-8F04-4762-92B1-14DF74747D80}" destId="{CB50B8D2-BAE4-46C3-BB37-2317BD1455EC}" srcOrd="0" destOrd="0" presId="urn:microsoft.com/office/officeart/2005/8/layout/lProcess1"/>
    <dgm:cxn modelId="{3DDD3273-D3FF-4651-BAA8-639C1D548B7B}" type="presOf" srcId="{F25151CF-D91B-4EDA-B517-9DC26A07B9F5}" destId="{D8416729-7DCD-4FE2-94DC-E019E8BCADD7}" srcOrd="0" destOrd="0" presId="urn:microsoft.com/office/officeart/2005/8/layout/lProcess1"/>
    <dgm:cxn modelId="{DCD9F825-2372-4F04-8A2D-BC1F9FE0CF3D}" type="presOf" srcId="{D3EBAAB8-CCAF-4097-AE6E-6A7EAC36C17B}" destId="{9EC90D07-9AEA-447C-80AB-8FAD3FE27663}" srcOrd="0" destOrd="0" presId="urn:microsoft.com/office/officeart/2005/8/layout/lProcess1"/>
    <dgm:cxn modelId="{CA066263-B05E-430B-BB67-72E5572A82B1}" type="presOf" srcId="{62AD5C2B-18A5-4AE1-BC93-ACA47FEC25B8}" destId="{EF5A02A5-F824-4414-A6FD-66CBE8567286}" srcOrd="0" destOrd="0" presId="urn:microsoft.com/office/officeart/2005/8/layout/lProcess1"/>
    <dgm:cxn modelId="{1613151B-8FF6-42BC-A8D9-86035DE2B3C2}" type="presOf" srcId="{6977C834-F90A-47D7-A1BB-90312CB4DFE6}" destId="{D7BE7A49-DE06-4D1D-B008-523F245D5B5B}" srcOrd="0" destOrd="0" presId="urn:microsoft.com/office/officeart/2005/8/layout/lProcess1"/>
    <dgm:cxn modelId="{3210C135-E197-450B-AD9F-C6C716863482}" type="presOf" srcId="{FEE960E1-8A50-487E-BF66-08CB8B356D7F}" destId="{54FC9034-8365-4E0D-AEDB-FD3B2D2DAF07}" srcOrd="0" destOrd="0" presId="urn:microsoft.com/office/officeart/2005/8/layout/lProcess1"/>
    <dgm:cxn modelId="{76175B64-E95A-4B8D-BD07-C75B98E795F3}" type="presOf" srcId="{F15A55AA-BD93-4716-A4E1-EBD5A4B3B54D}" destId="{BCD7A054-1ACC-475D-85F0-B6A85A2C999B}" srcOrd="0" destOrd="0" presId="urn:microsoft.com/office/officeart/2005/8/layout/lProcess1"/>
    <dgm:cxn modelId="{8DE2EC9D-F87C-4AC8-8064-8ECC4DD7E28B}" srcId="{1F4F0720-CDC0-45A7-B9FE-9FDC38793C4B}" destId="{283FCF4B-8997-41CA-A3F7-21BCFE3977D1}" srcOrd="0" destOrd="0" parTransId="{F9C047D9-DA34-45CD-9A96-93DAE12B3077}" sibTransId="{E56F716F-7B76-46E8-8E31-AA086AA7F16E}"/>
    <dgm:cxn modelId="{0EC3405D-9C29-431D-B683-886303436FC0}" srcId="{FEE960E1-8A50-487E-BF66-08CB8B356D7F}" destId="{1F4F0720-CDC0-45A7-B9FE-9FDC38793C4B}" srcOrd="0" destOrd="0" parTransId="{CBC4333B-1B82-48AD-BDDB-FBC4C6D8881B}" sibTransId="{C2953928-26ED-4177-9261-1A14AAD5920D}"/>
    <dgm:cxn modelId="{6234C50A-6288-4B6D-A9A6-3ED72610A9FB}" srcId="{1F4F0720-CDC0-45A7-B9FE-9FDC38793C4B}" destId="{2C8D7A10-B729-4E69-8B65-C90B3DB3F98C}" srcOrd="1" destOrd="0" parTransId="{7547F7A9-B969-4F1F-83D2-12813553CDDE}" sibTransId="{9BB1D5D3-4D92-4181-A2CD-2F645904DA25}"/>
    <dgm:cxn modelId="{9245F50D-CFBC-4B73-9B4C-8AB70225808B}" type="presOf" srcId="{41C89DB4-2F16-4CB9-9554-B3AC9C19C650}" destId="{554DA69C-DC7A-4B3E-B233-3812D3D51792}" srcOrd="0" destOrd="0" presId="urn:microsoft.com/office/officeart/2005/8/layout/lProcess1"/>
    <dgm:cxn modelId="{529DADB5-306F-4522-A927-496203AC09D8}" srcId="{AFF7D2F2-9343-4B7C-ADDA-8EE67A7BCC54}" destId="{28617280-5BFD-4823-8930-8F8AAD9B580E}" srcOrd="2" destOrd="0" parTransId="{80E483A5-7ADD-40B0-BCC1-61D9A89E82E0}" sibTransId="{1686E6D6-3627-429D-9D9D-D8412C459D66}"/>
    <dgm:cxn modelId="{EE29F6F9-CD2B-4068-BCF6-33D02DA6C0E8}" srcId="{FEE960E1-8A50-487E-BF66-08CB8B356D7F}" destId="{AFF7D2F2-9343-4B7C-ADDA-8EE67A7BCC54}" srcOrd="1" destOrd="0" parTransId="{A8F4D319-2E3A-46E3-9ED5-8A2360CAC24C}" sibTransId="{4613A891-399F-4B54-BF2B-D97EE4E55F01}"/>
    <dgm:cxn modelId="{BAC569C0-D559-4DFC-868B-51D280ADC9D0}" srcId="{AFF7D2F2-9343-4B7C-ADDA-8EE67A7BCC54}" destId="{A040F220-EFCE-4CD1-952D-BC2DBE5B00A5}" srcOrd="0" destOrd="0" parTransId="{10D72E90-8F04-4762-92B1-14DF74747D80}" sibTransId="{93A6B270-DE3F-446E-9EEE-090B2BC516B2}"/>
    <dgm:cxn modelId="{EC734704-8C42-4E0F-A457-4907430C6962}" type="presOf" srcId="{E56F716F-7B76-46E8-8E31-AA086AA7F16E}" destId="{2B9893E0-E386-4EA6-9954-8CCC310F90B3}" srcOrd="0" destOrd="0" presId="urn:microsoft.com/office/officeart/2005/8/layout/lProcess1"/>
    <dgm:cxn modelId="{644C6925-206A-439F-8310-6C1C78621F92}" type="presOf" srcId="{A040F220-EFCE-4CD1-952D-BC2DBE5B00A5}" destId="{C7E12CDE-6990-4A8A-A3BC-C70F9137D528}" srcOrd="0" destOrd="0" presId="urn:microsoft.com/office/officeart/2005/8/layout/lProcess1"/>
    <dgm:cxn modelId="{860BA707-67EB-4196-B4CB-F0FC9F27BA0C}" type="presOf" srcId="{2C8D7A10-B729-4E69-8B65-C90B3DB3F98C}" destId="{A22AE996-A73D-4252-850E-0C33AAE24E7A}" srcOrd="0" destOrd="0" presId="urn:microsoft.com/office/officeart/2005/8/layout/lProcess1"/>
    <dgm:cxn modelId="{3D87FB88-182C-4037-8767-E6838256AB35}" srcId="{AFF7D2F2-9343-4B7C-ADDA-8EE67A7BCC54}" destId="{F15A55AA-BD93-4716-A4E1-EBD5A4B3B54D}" srcOrd="1" destOrd="0" parTransId="{07BCF08D-9662-4B11-80BB-B8F6F67C0C86}" sibTransId="{F25B6E3F-7E7B-40D9-BEC8-9C5C4ED1D404}"/>
    <dgm:cxn modelId="{8FA44C58-A963-4BAB-B451-E70A283D2B3A}" type="presOf" srcId="{1F4F0720-CDC0-45A7-B9FE-9FDC38793C4B}" destId="{BC9A534D-F232-40DF-BF4F-414AE72FF057}" srcOrd="0" destOrd="0" presId="urn:microsoft.com/office/officeart/2005/8/layout/lProcess1"/>
    <dgm:cxn modelId="{75226656-74B8-4E2D-91DC-0A353506B9AC}" type="presOf" srcId="{94E9E7B8-4526-43FA-B092-3DF5EFC27AA8}" destId="{39891FD8-9BB6-430C-B7F1-65862CFD4180}" srcOrd="0" destOrd="0" presId="urn:microsoft.com/office/officeart/2005/8/layout/lProcess1"/>
    <dgm:cxn modelId="{20866B84-BC65-4C6F-BBA7-0D583F3D4E82}" type="presParOf" srcId="{54FC9034-8365-4E0D-AEDB-FD3B2D2DAF07}" destId="{B66E8AE8-0F54-47E0-B491-0020A75EC804}" srcOrd="0" destOrd="0" presId="urn:microsoft.com/office/officeart/2005/8/layout/lProcess1"/>
    <dgm:cxn modelId="{BD7EE061-8E7A-41BF-8962-40163F57EBD0}" type="presParOf" srcId="{B66E8AE8-0F54-47E0-B491-0020A75EC804}" destId="{BC9A534D-F232-40DF-BF4F-414AE72FF057}" srcOrd="0" destOrd="0" presId="urn:microsoft.com/office/officeart/2005/8/layout/lProcess1"/>
    <dgm:cxn modelId="{E5C2DD30-8172-4787-B5D4-8A9891B8C126}" type="presParOf" srcId="{B66E8AE8-0F54-47E0-B491-0020A75EC804}" destId="{4C026627-4C1C-472E-95D8-9396418F12DE}" srcOrd="1" destOrd="0" presId="urn:microsoft.com/office/officeart/2005/8/layout/lProcess1"/>
    <dgm:cxn modelId="{489EB3E0-512E-47B9-B3B2-E30B6FB27216}" type="presParOf" srcId="{B66E8AE8-0F54-47E0-B491-0020A75EC804}" destId="{33BB9401-B03D-4019-8ABD-FBECF31BC26F}" srcOrd="2" destOrd="0" presId="urn:microsoft.com/office/officeart/2005/8/layout/lProcess1"/>
    <dgm:cxn modelId="{6A1D2562-E789-4AAB-908E-B8BE8553EE94}" type="presParOf" srcId="{B66E8AE8-0F54-47E0-B491-0020A75EC804}" destId="{2B9893E0-E386-4EA6-9954-8CCC310F90B3}" srcOrd="3" destOrd="0" presId="urn:microsoft.com/office/officeart/2005/8/layout/lProcess1"/>
    <dgm:cxn modelId="{F8261408-2295-4CA3-9BFA-63D68D39153F}" type="presParOf" srcId="{B66E8AE8-0F54-47E0-B491-0020A75EC804}" destId="{A22AE996-A73D-4252-850E-0C33AAE24E7A}" srcOrd="4" destOrd="0" presId="urn:microsoft.com/office/officeart/2005/8/layout/lProcess1"/>
    <dgm:cxn modelId="{37C2405B-6A2A-4CAA-B8ED-928ECE33DCF8}" type="presParOf" srcId="{B66E8AE8-0F54-47E0-B491-0020A75EC804}" destId="{1C78A38C-E208-49BD-8201-327B98B29D6F}" srcOrd="5" destOrd="0" presId="urn:microsoft.com/office/officeart/2005/8/layout/lProcess1"/>
    <dgm:cxn modelId="{EC1DFA53-5139-4F10-B57D-5B514E9809BE}" type="presParOf" srcId="{B66E8AE8-0F54-47E0-B491-0020A75EC804}" destId="{D7BE7A49-DE06-4D1D-B008-523F245D5B5B}" srcOrd="6" destOrd="0" presId="urn:microsoft.com/office/officeart/2005/8/layout/lProcess1"/>
    <dgm:cxn modelId="{3EDF6EF4-DE0B-4E86-ADC2-36E9F0FABC63}" type="presParOf" srcId="{54FC9034-8365-4E0D-AEDB-FD3B2D2DAF07}" destId="{4EF5AB2A-7C1F-4836-9AB7-4845F2270303}" srcOrd="1" destOrd="0" presId="urn:microsoft.com/office/officeart/2005/8/layout/lProcess1"/>
    <dgm:cxn modelId="{C8ACDA94-ED0D-4BCE-9ABB-2061F4B34F63}" type="presParOf" srcId="{54FC9034-8365-4E0D-AEDB-FD3B2D2DAF07}" destId="{A66E0FB6-9E8B-4BCC-BDDF-502F406D24E9}" srcOrd="2" destOrd="0" presId="urn:microsoft.com/office/officeart/2005/8/layout/lProcess1"/>
    <dgm:cxn modelId="{0B3E7B78-94D0-41AB-83CF-5DF547815E32}" type="presParOf" srcId="{A66E0FB6-9E8B-4BCC-BDDF-502F406D24E9}" destId="{736AE160-AD1D-418A-B45E-120D944ACE4B}" srcOrd="0" destOrd="0" presId="urn:microsoft.com/office/officeart/2005/8/layout/lProcess1"/>
    <dgm:cxn modelId="{D2259C4A-5D3B-45CF-911B-16BF7A19137C}" type="presParOf" srcId="{A66E0FB6-9E8B-4BCC-BDDF-502F406D24E9}" destId="{CB50B8D2-BAE4-46C3-BB37-2317BD1455EC}" srcOrd="1" destOrd="0" presId="urn:microsoft.com/office/officeart/2005/8/layout/lProcess1"/>
    <dgm:cxn modelId="{CBE7E958-A1DA-40B8-AE9B-94DAE24146D7}" type="presParOf" srcId="{A66E0FB6-9E8B-4BCC-BDDF-502F406D24E9}" destId="{C7E12CDE-6990-4A8A-A3BC-C70F9137D528}" srcOrd="2" destOrd="0" presId="urn:microsoft.com/office/officeart/2005/8/layout/lProcess1"/>
    <dgm:cxn modelId="{BCB9816C-30D7-41AD-A09C-4B84F445DD25}" type="presParOf" srcId="{A66E0FB6-9E8B-4BCC-BDDF-502F406D24E9}" destId="{27931EF7-F124-4846-A000-DAD5EBEF8EDE}" srcOrd="3" destOrd="0" presId="urn:microsoft.com/office/officeart/2005/8/layout/lProcess1"/>
    <dgm:cxn modelId="{990A011C-0DCB-4660-8B56-F6A38A7B04D7}" type="presParOf" srcId="{A66E0FB6-9E8B-4BCC-BDDF-502F406D24E9}" destId="{BCD7A054-1ACC-475D-85F0-B6A85A2C999B}" srcOrd="4" destOrd="0" presId="urn:microsoft.com/office/officeart/2005/8/layout/lProcess1"/>
    <dgm:cxn modelId="{FDECF203-1CFA-407F-8ED5-50B9252E92B0}" type="presParOf" srcId="{A66E0FB6-9E8B-4BCC-BDDF-502F406D24E9}" destId="{0C67F092-F19D-4214-B360-63086B0987E4}" srcOrd="5" destOrd="0" presId="urn:microsoft.com/office/officeart/2005/8/layout/lProcess1"/>
    <dgm:cxn modelId="{82EAADB0-7D6D-4200-8073-6205AB681B2D}" type="presParOf" srcId="{A66E0FB6-9E8B-4BCC-BDDF-502F406D24E9}" destId="{52339760-479E-4A4B-9F1E-265CCCE018B7}" srcOrd="6" destOrd="0" presId="urn:microsoft.com/office/officeart/2005/8/layout/lProcess1"/>
    <dgm:cxn modelId="{0643FFB3-407E-4943-9BA9-5D459CF5BA73}" type="presParOf" srcId="{54FC9034-8365-4E0D-AEDB-FD3B2D2DAF07}" destId="{78D01DE7-90AC-4DCA-BA80-CF5CEFD3D49E}" srcOrd="3" destOrd="0" presId="urn:microsoft.com/office/officeart/2005/8/layout/lProcess1"/>
    <dgm:cxn modelId="{6FFCFE64-301E-4FB0-9F67-FC8C330F312C}" type="presParOf" srcId="{54FC9034-8365-4E0D-AEDB-FD3B2D2DAF07}" destId="{F1FDFAA6-0A47-4434-BA35-8375AB590340}" srcOrd="4" destOrd="0" presId="urn:microsoft.com/office/officeart/2005/8/layout/lProcess1"/>
    <dgm:cxn modelId="{37AF581A-0D43-4146-B7C7-DE29B303472B}" type="presParOf" srcId="{F1FDFAA6-0A47-4434-BA35-8375AB590340}" destId="{1996C6B9-40C7-4312-B3A4-1559FC9B36CB}" srcOrd="0" destOrd="0" presId="urn:microsoft.com/office/officeart/2005/8/layout/lProcess1"/>
    <dgm:cxn modelId="{FDC485FE-7ECF-4D20-AE31-DD095EF7F954}" type="presParOf" srcId="{F1FDFAA6-0A47-4434-BA35-8375AB590340}" destId="{39891FD8-9BB6-430C-B7F1-65862CFD4180}" srcOrd="1" destOrd="0" presId="urn:microsoft.com/office/officeart/2005/8/layout/lProcess1"/>
    <dgm:cxn modelId="{D92F9002-179E-4E27-AEB3-F8089BC0BEAB}" type="presParOf" srcId="{F1FDFAA6-0A47-4434-BA35-8375AB590340}" destId="{EF5A02A5-F824-4414-A6FD-66CBE8567286}" srcOrd="2" destOrd="0" presId="urn:microsoft.com/office/officeart/2005/8/layout/lProcess1"/>
    <dgm:cxn modelId="{54917536-7DAE-4407-90E2-760C03B457A8}" type="presParOf" srcId="{F1FDFAA6-0A47-4434-BA35-8375AB590340}" destId="{554DA69C-DC7A-4B3E-B233-3812D3D51792}" srcOrd="3" destOrd="0" presId="urn:microsoft.com/office/officeart/2005/8/layout/lProcess1"/>
    <dgm:cxn modelId="{4B78EF5B-1339-4910-B47B-6FDD86597990}" type="presParOf" srcId="{F1FDFAA6-0A47-4434-BA35-8375AB590340}" destId="{D8416729-7DCD-4FE2-94DC-E019E8BCADD7}" srcOrd="4" destOrd="0" presId="urn:microsoft.com/office/officeart/2005/8/layout/lProcess1"/>
    <dgm:cxn modelId="{F163A2CD-5AA7-43E1-8D24-5DC16BFE92F5}" type="presParOf" srcId="{F1FDFAA6-0A47-4434-BA35-8375AB590340}" destId="{73AF3448-0F53-4C23-B01D-D7B5C380C137}" srcOrd="5" destOrd="0" presId="urn:microsoft.com/office/officeart/2005/8/layout/lProcess1"/>
    <dgm:cxn modelId="{3AEC4774-4FCD-4673-8DA4-CC2514D33DBC}" type="presParOf" srcId="{F1FDFAA6-0A47-4434-BA35-8375AB590340}" destId="{9EC90D07-9AEA-447C-80AB-8FAD3FE27663}" srcOrd="6" destOrd="0" presId="urn:microsoft.com/office/officeart/2005/8/layout/l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8EF9E6-8971-4CCC-830E-83E796CA7B33}" type="doc">
      <dgm:prSet loTypeId="urn:microsoft.com/office/officeart/2005/8/layout/vList4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D466CE0-4E13-49B7-8859-5128DEEBCA47}">
      <dgm:prSet phldrT="[Text]"/>
      <dgm:spPr/>
      <dgm:t>
        <a:bodyPr/>
        <a:lstStyle/>
        <a:p>
          <a:r>
            <a:rPr lang="en-GB" dirty="0" smtClean="0"/>
            <a:t>What are the main features of this approach to the West?</a:t>
          </a:r>
          <a:endParaRPr lang="en-GB" dirty="0"/>
        </a:p>
      </dgm:t>
    </dgm:pt>
    <dgm:pt modelId="{F4F9F85B-7208-40C0-8081-1F50068149C3}" type="parTrans" cxnId="{82A35AAB-70FC-4E73-A12D-C5EB1756D8A7}">
      <dgm:prSet/>
      <dgm:spPr/>
      <dgm:t>
        <a:bodyPr/>
        <a:lstStyle/>
        <a:p>
          <a:endParaRPr lang="en-GB"/>
        </a:p>
      </dgm:t>
    </dgm:pt>
    <dgm:pt modelId="{DF5A1FB6-2E07-46B9-9707-9ABE20128A92}" type="sibTrans" cxnId="{82A35AAB-70FC-4E73-A12D-C5EB1756D8A7}">
      <dgm:prSet/>
      <dgm:spPr/>
      <dgm:t>
        <a:bodyPr/>
        <a:lstStyle/>
        <a:p>
          <a:endParaRPr lang="en-GB"/>
        </a:p>
      </dgm:t>
    </dgm:pt>
    <dgm:pt modelId="{50F7B082-9FE4-4678-9FE6-6F4F044AA3AF}">
      <dgm:prSet phldrT="[Text]"/>
      <dgm:spPr/>
      <dgm:t>
        <a:bodyPr/>
        <a:lstStyle/>
        <a:p>
          <a:r>
            <a:rPr lang="en-GB" dirty="0" smtClean="0"/>
            <a:t>Useful Aspects</a:t>
          </a:r>
          <a:endParaRPr lang="en-GB" dirty="0"/>
        </a:p>
      </dgm:t>
    </dgm:pt>
    <dgm:pt modelId="{7B949620-4CD7-4EB1-8AD1-D0A4568120B2}" type="parTrans" cxnId="{3872441B-BDD1-4679-9D49-A59BE9F77445}">
      <dgm:prSet/>
      <dgm:spPr/>
      <dgm:t>
        <a:bodyPr/>
        <a:lstStyle/>
        <a:p>
          <a:endParaRPr lang="en-GB"/>
        </a:p>
      </dgm:t>
    </dgm:pt>
    <dgm:pt modelId="{68478A3E-8FE2-43CC-84AF-CA9D9ABD54B2}" type="sibTrans" cxnId="{3872441B-BDD1-4679-9D49-A59BE9F77445}">
      <dgm:prSet/>
      <dgm:spPr/>
      <dgm:t>
        <a:bodyPr/>
        <a:lstStyle/>
        <a:p>
          <a:endParaRPr lang="en-GB"/>
        </a:p>
      </dgm:t>
    </dgm:pt>
    <dgm:pt modelId="{186BFCDF-5235-4645-846A-B1B9C2A4261F}">
      <dgm:prSet phldrT="[Text]"/>
      <dgm:spPr/>
      <dgm:t>
        <a:bodyPr/>
        <a:lstStyle/>
        <a:p>
          <a:r>
            <a:rPr lang="en-GB" dirty="0" smtClean="0"/>
            <a:t>How has the approach improved our understanding of the topic?</a:t>
          </a:r>
          <a:endParaRPr lang="en-GB" dirty="0"/>
        </a:p>
      </dgm:t>
    </dgm:pt>
    <dgm:pt modelId="{3ACE41FC-1393-49A3-ABFA-AAF1AB468778}" type="parTrans" cxnId="{2FD569D1-62B0-49E1-8A2F-9CBE0BCFA21D}">
      <dgm:prSet/>
      <dgm:spPr/>
      <dgm:t>
        <a:bodyPr/>
        <a:lstStyle/>
        <a:p>
          <a:endParaRPr lang="en-GB"/>
        </a:p>
      </dgm:t>
    </dgm:pt>
    <dgm:pt modelId="{9C8FAB11-E687-4CD5-985F-FE9D84EF9EA8}" type="sibTrans" cxnId="{2FD569D1-62B0-49E1-8A2F-9CBE0BCFA21D}">
      <dgm:prSet/>
      <dgm:spPr/>
      <dgm:t>
        <a:bodyPr/>
        <a:lstStyle/>
        <a:p>
          <a:endParaRPr lang="en-GB"/>
        </a:p>
      </dgm:t>
    </dgm:pt>
    <dgm:pt modelId="{B40CAB62-166E-4712-AD88-12E87C2954CD}">
      <dgm:prSet phldrT="[Text]"/>
      <dgm:spPr/>
      <dgm:t>
        <a:bodyPr/>
        <a:lstStyle/>
        <a:p>
          <a:r>
            <a:rPr lang="en-GB" dirty="0" smtClean="0"/>
            <a:t>Limitations</a:t>
          </a:r>
          <a:endParaRPr lang="en-GB" dirty="0"/>
        </a:p>
      </dgm:t>
    </dgm:pt>
    <dgm:pt modelId="{9EEFA842-DBB3-4F49-96DA-72061081A65D}" type="parTrans" cxnId="{7A88D0F5-5707-4282-B029-A466C0BF8476}">
      <dgm:prSet/>
      <dgm:spPr/>
      <dgm:t>
        <a:bodyPr/>
        <a:lstStyle/>
        <a:p>
          <a:endParaRPr lang="en-GB"/>
        </a:p>
      </dgm:t>
    </dgm:pt>
    <dgm:pt modelId="{07B8866F-63D8-4A59-BF70-FC0541E4C74A}" type="sibTrans" cxnId="{7A88D0F5-5707-4282-B029-A466C0BF8476}">
      <dgm:prSet/>
      <dgm:spPr/>
      <dgm:t>
        <a:bodyPr/>
        <a:lstStyle/>
        <a:p>
          <a:endParaRPr lang="en-GB"/>
        </a:p>
      </dgm:t>
    </dgm:pt>
    <dgm:pt modelId="{1A8181F1-D427-4B4A-A809-F26D3FCE6C20}">
      <dgm:prSet phldrT="[Text]"/>
      <dgm:spPr/>
      <dgm:t>
        <a:bodyPr/>
        <a:lstStyle/>
        <a:p>
          <a:r>
            <a:rPr lang="en-GB" dirty="0" smtClean="0"/>
            <a:t>How do these compare with another approach? Again use examples</a:t>
          </a:r>
          <a:endParaRPr lang="en-GB" dirty="0"/>
        </a:p>
      </dgm:t>
    </dgm:pt>
    <dgm:pt modelId="{FC9F11D2-6B5D-4843-A0FC-7ABBFDDAC9FD}" type="parTrans" cxnId="{7B44C383-9786-4774-A384-71AF02C454B5}">
      <dgm:prSet/>
      <dgm:spPr/>
      <dgm:t>
        <a:bodyPr/>
        <a:lstStyle/>
        <a:p>
          <a:endParaRPr lang="en-GB"/>
        </a:p>
      </dgm:t>
    </dgm:pt>
    <dgm:pt modelId="{8FA018A9-BF67-42D1-B0E8-8D2553BEB12D}" type="sibTrans" cxnId="{7B44C383-9786-4774-A384-71AF02C454B5}">
      <dgm:prSet/>
      <dgm:spPr/>
      <dgm:t>
        <a:bodyPr/>
        <a:lstStyle/>
        <a:p>
          <a:endParaRPr lang="en-GB"/>
        </a:p>
      </dgm:t>
    </dgm:pt>
    <dgm:pt modelId="{7E45DABF-2D6F-42EA-AD69-74A9A009DC64}">
      <dgm:prSet phldrT="[Text]"/>
      <dgm:spPr/>
      <dgm:t>
        <a:bodyPr/>
        <a:lstStyle/>
        <a:p>
          <a:r>
            <a:rPr lang="en-GB" dirty="0" smtClean="0"/>
            <a:t>Features of Approach</a:t>
          </a:r>
          <a:endParaRPr lang="en-GB" dirty="0"/>
        </a:p>
      </dgm:t>
    </dgm:pt>
    <dgm:pt modelId="{7842579F-F665-457A-A748-A2F132F1B4D1}" type="parTrans" cxnId="{57B9D04D-4928-41DD-86C3-15BB3188D1B7}">
      <dgm:prSet/>
      <dgm:spPr/>
      <dgm:t>
        <a:bodyPr/>
        <a:lstStyle/>
        <a:p>
          <a:endParaRPr lang="en-GB"/>
        </a:p>
      </dgm:t>
    </dgm:pt>
    <dgm:pt modelId="{0B6D10FF-DC5B-4749-9CA0-0A910EC0B0A6}" type="sibTrans" cxnId="{57B9D04D-4928-41DD-86C3-15BB3188D1B7}">
      <dgm:prSet/>
      <dgm:spPr/>
      <dgm:t>
        <a:bodyPr/>
        <a:lstStyle/>
        <a:p>
          <a:endParaRPr lang="en-GB"/>
        </a:p>
      </dgm:t>
    </dgm:pt>
    <dgm:pt modelId="{DA9E2F93-46A9-4573-B15C-1052055DB4E2}">
      <dgm:prSet phldrT="[Text]"/>
      <dgm:spPr/>
      <dgm:t>
        <a:bodyPr/>
        <a:lstStyle/>
        <a:p>
          <a:r>
            <a:rPr lang="en-GB" dirty="0" smtClean="0"/>
            <a:t>What gaps has it filled?</a:t>
          </a:r>
          <a:endParaRPr lang="en-GB" dirty="0"/>
        </a:p>
      </dgm:t>
    </dgm:pt>
    <dgm:pt modelId="{74A6C0C9-92D1-4127-A07A-F4027AB41162}" type="parTrans" cxnId="{75815B8B-1C8C-4CFE-B2FB-2188A76FA706}">
      <dgm:prSet/>
      <dgm:spPr/>
      <dgm:t>
        <a:bodyPr/>
        <a:lstStyle/>
        <a:p>
          <a:endParaRPr lang="en-GB"/>
        </a:p>
      </dgm:t>
    </dgm:pt>
    <dgm:pt modelId="{5443FE37-EC85-41C3-9145-7B2CB5F98137}" type="sibTrans" cxnId="{75815B8B-1C8C-4CFE-B2FB-2188A76FA706}">
      <dgm:prSet/>
      <dgm:spPr/>
      <dgm:t>
        <a:bodyPr/>
        <a:lstStyle/>
        <a:p>
          <a:endParaRPr lang="en-GB"/>
        </a:p>
      </dgm:t>
    </dgm:pt>
    <dgm:pt modelId="{5B3E2433-A273-46E7-8C34-E9D919296600}">
      <dgm:prSet phldrT="[Text]"/>
      <dgm:spPr/>
      <dgm:t>
        <a:bodyPr/>
        <a:lstStyle/>
        <a:p>
          <a:r>
            <a:rPr lang="en-GB" dirty="0" smtClean="0"/>
            <a:t>Give precise examples from people we have studied</a:t>
          </a:r>
          <a:endParaRPr lang="en-GB" dirty="0"/>
        </a:p>
      </dgm:t>
    </dgm:pt>
    <dgm:pt modelId="{09272FD4-B566-46E4-9021-A23081C30620}" type="parTrans" cxnId="{6C75646C-5369-4CBE-B955-43B069BFE089}">
      <dgm:prSet/>
      <dgm:spPr/>
      <dgm:t>
        <a:bodyPr/>
        <a:lstStyle/>
        <a:p>
          <a:endParaRPr lang="en-GB"/>
        </a:p>
      </dgm:t>
    </dgm:pt>
    <dgm:pt modelId="{96B79C34-8375-4401-A08F-977F1497DE11}" type="sibTrans" cxnId="{6C75646C-5369-4CBE-B955-43B069BFE089}">
      <dgm:prSet/>
      <dgm:spPr/>
      <dgm:t>
        <a:bodyPr/>
        <a:lstStyle/>
        <a:p>
          <a:endParaRPr lang="en-GB"/>
        </a:p>
      </dgm:t>
    </dgm:pt>
    <dgm:pt modelId="{8FA0F2C1-FFE6-4639-B861-4F33F5852322}">
      <dgm:prSet phldrT="[Text]"/>
      <dgm:spPr/>
      <dgm:t>
        <a:bodyPr/>
        <a:lstStyle/>
        <a:p>
          <a:r>
            <a:rPr lang="en-GB" dirty="0" smtClean="0"/>
            <a:t>What specific examples can you find of where historians have approached the topic through this means?</a:t>
          </a:r>
          <a:endParaRPr lang="en-GB" dirty="0"/>
        </a:p>
      </dgm:t>
    </dgm:pt>
    <dgm:pt modelId="{4C7FC2D5-A3EF-46C1-A903-43E2B24EC876}" type="parTrans" cxnId="{544EF878-C627-4510-8CC9-D90A1C47981D}">
      <dgm:prSet/>
      <dgm:spPr/>
      <dgm:t>
        <a:bodyPr/>
        <a:lstStyle/>
        <a:p>
          <a:endParaRPr lang="en-GB"/>
        </a:p>
      </dgm:t>
    </dgm:pt>
    <dgm:pt modelId="{4EA5C183-EC46-4D42-8AD8-FD30B49D1349}" type="sibTrans" cxnId="{544EF878-C627-4510-8CC9-D90A1C47981D}">
      <dgm:prSet/>
      <dgm:spPr/>
      <dgm:t>
        <a:bodyPr/>
        <a:lstStyle/>
        <a:p>
          <a:endParaRPr lang="en-GB"/>
        </a:p>
      </dgm:t>
    </dgm:pt>
    <dgm:pt modelId="{09442E38-CB67-492A-99C6-D7C5E520E38A}">
      <dgm:prSet phldrT="[Text]"/>
      <dgm:spPr/>
      <dgm:t>
        <a:bodyPr/>
        <a:lstStyle/>
        <a:p>
          <a:r>
            <a:rPr lang="en-GB" dirty="0" smtClean="0"/>
            <a:t>How might this approach be limited in tackling the topic?</a:t>
          </a:r>
          <a:endParaRPr lang="en-GB" dirty="0"/>
        </a:p>
      </dgm:t>
    </dgm:pt>
    <dgm:pt modelId="{F4FCF8F6-D5F7-4332-80E1-CAFE48D07E3D}" type="parTrans" cxnId="{E83C97AA-6689-46A2-9A5F-60693461DCE4}">
      <dgm:prSet/>
      <dgm:spPr/>
      <dgm:t>
        <a:bodyPr/>
        <a:lstStyle/>
        <a:p>
          <a:endParaRPr lang="en-GB"/>
        </a:p>
      </dgm:t>
    </dgm:pt>
    <dgm:pt modelId="{49082C75-E501-4023-9877-7239F317416F}" type="sibTrans" cxnId="{E83C97AA-6689-46A2-9A5F-60693461DCE4}">
      <dgm:prSet/>
      <dgm:spPr/>
      <dgm:t>
        <a:bodyPr/>
        <a:lstStyle/>
        <a:p>
          <a:endParaRPr lang="en-GB"/>
        </a:p>
      </dgm:t>
    </dgm:pt>
    <dgm:pt modelId="{C95EA16D-F8ED-44B1-9EF1-D58751E6E2B6}">
      <dgm:prSet phldrT="[Text]"/>
      <dgm:spPr/>
      <dgm:t>
        <a:bodyPr/>
        <a:lstStyle/>
        <a:p>
          <a:r>
            <a:rPr lang="en-GB" dirty="0" smtClean="0"/>
            <a:t>How might other approaches do a better job of understanding the topic?</a:t>
          </a:r>
          <a:endParaRPr lang="en-GB" dirty="0"/>
        </a:p>
      </dgm:t>
    </dgm:pt>
    <dgm:pt modelId="{5C03A14C-EF27-4CE9-A9D6-3F09B1FD86E6}" type="parTrans" cxnId="{40FD8FE3-5173-4CC3-8D9C-E34738F3CC52}">
      <dgm:prSet/>
      <dgm:spPr/>
      <dgm:t>
        <a:bodyPr/>
        <a:lstStyle/>
        <a:p>
          <a:endParaRPr lang="en-GB"/>
        </a:p>
      </dgm:t>
    </dgm:pt>
    <dgm:pt modelId="{1A07ECB0-1A72-4513-9F32-0C12D75A1DF1}" type="sibTrans" cxnId="{40FD8FE3-5173-4CC3-8D9C-E34738F3CC52}">
      <dgm:prSet/>
      <dgm:spPr/>
      <dgm:t>
        <a:bodyPr/>
        <a:lstStyle/>
        <a:p>
          <a:endParaRPr lang="en-GB"/>
        </a:p>
      </dgm:t>
    </dgm:pt>
    <dgm:pt modelId="{2A70EAB5-FF9C-49E8-BC7F-CFBB592560A2}">
      <dgm:prSet phldrT="[Text]"/>
      <dgm:spPr/>
      <dgm:t>
        <a:bodyPr/>
        <a:lstStyle/>
        <a:p>
          <a:r>
            <a:rPr lang="en-GB" dirty="0" smtClean="0"/>
            <a:t>What areas are missed out?</a:t>
          </a:r>
          <a:endParaRPr lang="en-GB" dirty="0"/>
        </a:p>
      </dgm:t>
    </dgm:pt>
    <dgm:pt modelId="{73E375D6-6248-4D4A-850D-232502EA45F3}" type="parTrans" cxnId="{1EC86CCF-74E9-4CD3-A3BB-9EEA9911F99F}">
      <dgm:prSet/>
      <dgm:spPr/>
      <dgm:t>
        <a:bodyPr/>
        <a:lstStyle/>
        <a:p>
          <a:endParaRPr lang="en-GB"/>
        </a:p>
      </dgm:t>
    </dgm:pt>
    <dgm:pt modelId="{C162D76C-8A75-4C0B-B24C-8F9D8763C563}" type="sibTrans" cxnId="{1EC86CCF-74E9-4CD3-A3BB-9EEA9911F99F}">
      <dgm:prSet/>
      <dgm:spPr/>
      <dgm:t>
        <a:bodyPr/>
        <a:lstStyle/>
        <a:p>
          <a:endParaRPr lang="en-GB"/>
        </a:p>
      </dgm:t>
    </dgm:pt>
    <dgm:pt modelId="{920311D2-59E6-408E-90E1-D4F6A596A814}">
      <dgm:prSet phldrT="[Text]"/>
      <dgm:spPr/>
      <dgm:t>
        <a:bodyPr/>
        <a:lstStyle/>
        <a:p>
          <a:r>
            <a:rPr lang="en-GB" dirty="0" smtClean="0"/>
            <a:t>Give precise examples from people we have studied</a:t>
          </a:r>
          <a:endParaRPr lang="en-GB" dirty="0"/>
        </a:p>
      </dgm:t>
    </dgm:pt>
    <dgm:pt modelId="{64A8E472-38CC-45FE-928A-64799586F607}" type="parTrans" cxnId="{7562EA39-D4C6-4844-9057-F8C35A12D537}">
      <dgm:prSet/>
      <dgm:spPr/>
      <dgm:t>
        <a:bodyPr/>
        <a:lstStyle/>
        <a:p>
          <a:endParaRPr lang="en-GB"/>
        </a:p>
      </dgm:t>
    </dgm:pt>
    <dgm:pt modelId="{AD92CE5E-CBB7-4D01-9E1F-8CE679EDB585}" type="sibTrans" cxnId="{7562EA39-D4C6-4844-9057-F8C35A12D537}">
      <dgm:prSet/>
      <dgm:spPr/>
      <dgm:t>
        <a:bodyPr/>
        <a:lstStyle/>
        <a:p>
          <a:endParaRPr lang="en-GB"/>
        </a:p>
      </dgm:t>
    </dgm:pt>
    <dgm:pt modelId="{AECFF4DC-4621-4B1A-BB57-0552CBB59913}" type="pres">
      <dgm:prSet presAssocID="{388EF9E6-8971-4CCC-830E-83E796CA7B3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A37B7E7-3700-46BA-9FD1-8C9D9A509F98}" type="pres">
      <dgm:prSet presAssocID="{7E45DABF-2D6F-42EA-AD69-74A9A009DC64}" presName="comp" presStyleCnt="0"/>
      <dgm:spPr/>
    </dgm:pt>
    <dgm:pt modelId="{FA98A50F-F474-484B-A776-179DF699460E}" type="pres">
      <dgm:prSet presAssocID="{7E45DABF-2D6F-42EA-AD69-74A9A009DC64}" presName="box" presStyleLbl="node1" presStyleIdx="0" presStyleCnt="3"/>
      <dgm:spPr/>
      <dgm:t>
        <a:bodyPr/>
        <a:lstStyle/>
        <a:p>
          <a:endParaRPr lang="en-GB"/>
        </a:p>
      </dgm:t>
    </dgm:pt>
    <dgm:pt modelId="{A5BC2FCC-35E4-468B-A62F-4432A3A50B25}" type="pres">
      <dgm:prSet presAssocID="{7E45DABF-2D6F-42EA-AD69-74A9A009DC64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50B739B-32E9-41F4-949F-4315E6CDE05A}" type="pres">
      <dgm:prSet presAssocID="{7E45DABF-2D6F-42EA-AD69-74A9A009DC6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C81BBD-05F1-4068-9AD4-0FC125121710}" type="pres">
      <dgm:prSet presAssocID="{0B6D10FF-DC5B-4749-9CA0-0A910EC0B0A6}" presName="spacer" presStyleCnt="0"/>
      <dgm:spPr/>
    </dgm:pt>
    <dgm:pt modelId="{68196E35-859C-49D3-9BF3-6C2A8E2C720F}" type="pres">
      <dgm:prSet presAssocID="{50F7B082-9FE4-4678-9FE6-6F4F044AA3AF}" presName="comp" presStyleCnt="0"/>
      <dgm:spPr/>
    </dgm:pt>
    <dgm:pt modelId="{3EBE3905-504B-4F38-B1A8-C5302F18CDC3}" type="pres">
      <dgm:prSet presAssocID="{50F7B082-9FE4-4678-9FE6-6F4F044AA3AF}" presName="box" presStyleLbl="node1" presStyleIdx="1" presStyleCnt="3"/>
      <dgm:spPr/>
      <dgm:t>
        <a:bodyPr/>
        <a:lstStyle/>
        <a:p>
          <a:endParaRPr lang="en-GB"/>
        </a:p>
      </dgm:t>
    </dgm:pt>
    <dgm:pt modelId="{91D58E02-F512-4E07-BA45-CD27AE7CCF6E}" type="pres">
      <dgm:prSet presAssocID="{50F7B082-9FE4-4678-9FE6-6F4F044AA3AF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75F12FE-E3C7-4E4A-BDAB-236BDCD9C3DC}" type="pres">
      <dgm:prSet presAssocID="{50F7B082-9FE4-4678-9FE6-6F4F044AA3A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FC6D81-A529-44B7-95B9-781B22DFBEFB}" type="pres">
      <dgm:prSet presAssocID="{68478A3E-8FE2-43CC-84AF-CA9D9ABD54B2}" presName="spacer" presStyleCnt="0"/>
      <dgm:spPr/>
    </dgm:pt>
    <dgm:pt modelId="{EE019A0D-1D32-409D-8483-70067A2BBB4A}" type="pres">
      <dgm:prSet presAssocID="{B40CAB62-166E-4712-AD88-12E87C2954CD}" presName="comp" presStyleCnt="0"/>
      <dgm:spPr/>
    </dgm:pt>
    <dgm:pt modelId="{AFAA5E9A-9C90-4DF6-A20B-C3CC415FD67F}" type="pres">
      <dgm:prSet presAssocID="{B40CAB62-166E-4712-AD88-12E87C2954CD}" presName="box" presStyleLbl="node1" presStyleIdx="2" presStyleCnt="3"/>
      <dgm:spPr/>
      <dgm:t>
        <a:bodyPr/>
        <a:lstStyle/>
        <a:p>
          <a:endParaRPr lang="en-GB"/>
        </a:p>
      </dgm:t>
    </dgm:pt>
    <dgm:pt modelId="{E47EDFC5-F514-4E85-A3E4-D6ADBE45BE7D}" type="pres">
      <dgm:prSet presAssocID="{B40CAB62-166E-4712-AD88-12E87C2954CD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CF3946F-D520-4AF3-9C04-AC4F5B437DE2}" type="pres">
      <dgm:prSet presAssocID="{B40CAB62-166E-4712-AD88-12E87C2954CD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75646C-5369-4CBE-B955-43B069BFE089}" srcId="{50F7B082-9FE4-4678-9FE6-6F4F044AA3AF}" destId="{5B3E2433-A273-46E7-8C34-E9D919296600}" srcOrd="2" destOrd="0" parTransId="{09272FD4-B566-46E4-9021-A23081C30620}" sibTransId="{96B79C34-8375-4401-A08F-977F1497DE11}"/>
    <dgm:cxn modelId="{7A88D0F5-5707-4282-B029-A466C0BF8476}" srcId="{388EF9E6-8971-4CCC-830E-83E796CA7B33}" destId="{B40CAB62-166E-4712-AD88-12E87C2954CD}" srcOrd="2" destOrd="0" parTransId="{9EEFA842-DBB3-4F49-96DA-72061081A65D}" sibTransId="{07B8866F-63D8-4A59-BF70-FC0541E4C74A}"/>
    <dgm:cxn modelId="{2FD569D1-62B0-49E1-8A2F-9CBE0BCFA21D}" srcId="{50F7B082-9FE4-4678-9FE6-6F4F044AA3AF}" destId="{186BFCDF-5235-4645-846A-B1B9C2A4261F}" srcOrd="0" destOrd="0" parTransId="{3ACE41FC-1393-49A3-ABFA-AAF1AB468778}" sibTransId="{9C8FAB11-E687-4CD5-985F-FE9D84EF9EA8}"/>
    <dgm:cxn modelId="{0A510DD4-9CC2-4A8C-AA74-F4638E882A0B}" type="presOf" srcId="{920311D2-59E6-408E-90E1-D4F6A596A814}" destId="{AFAA5E9A-9C90-4DF6-A20B-C3CC415FD67F}" srcOrd="0" destOrd="4" presId="urn:microsoft.com/office/officeart/2005/8/layout/vList4"/>
    <dgm:cxn modelId="{7562EA39-D4C6-4844-9057-F8C35A12D537}" srcId="{B40CAB62-166E-4712-AD88-12E87C2954CD}" destId="{920311D2-59E6-408E-90E1-D4F6A596A814}" srcOrd="3" destOrd="0" parTransId="{64A8E472-38CC-45FE-928A-64799586F607}" sibTransId="{AD92CE5E-CBB7-4D01-9E1F-8CE679EDB585}"/>
    <dgm:cxn modelId="{66B48581-A89B-481E-BF62-1B00630876D6}" type="presOf" srcId="{2A70EAB5-FF9C-49E8-BC7F-CFBB592560A2}" destId="{3CF3946F-D520-4AF3-9C04-AC4F5B437DE2}" srcOrd="1" destOrd="3" presId="urn:microsoft.com/office/officeart/2005/8/layout/vList4"/>
    <dgm:cxn modelId="{9178CB68-0992-4AC9-AC95-4512981C6B60}" type="presOf" srcId="{1A8181F1-D427-4B4A-A809-F26D3FCE6C20}" destId="{650B739B-32E9-41F4-949F-4315E6CDE05A}" srcOrd="1" destOrd="3" presId="urn:microsoft.com/office/officeart/2005/8/layout/vList4"/>
    <dgm:cxn modelId="{DB256E07-DDCB-405D-82E3-A829940F59B6}" type="presOf" srcId="{C95EA16D-F8ED-44B1-9EF1-D58751E6E2B6}" destId="{3CF3946F-D520-4AF3-9C04-AC4F5B437DE2}" srcOrd="1" destOrd="2" presId="urn:microsoft.com/office/officeart/2005/8/layout/vList4"/>
    <dgm:cxn modelId="{1151E162-C7F5-4C2B-B8B9-AF69F8DC91DB}" type="presOf" srcId="{388EF9E6-8971-4CCC-830E-83E796CA7B33}" destId="{AECFF4DC-4621-4B1A-BB57-0552CBB59913}" srcOrd="0" destOrd="0" presId="urn:microsoft.com/office/officeart/2005/8/layout/vList4"/>
    <dgm:cxn modelId="{75815B8B-1C8C-4CFE-B2FB-2188A76FA706}" srcId="{50F7B082-9FE4-4678-9FE6-6F4F044AA3AF}" destId="{DA9E2F93-46A9-4573-B15C-1052055DB4E2}" srcOrd="1" destOrd="0" parTransId="{74A6C0C9-92D1-4127-A07A-F4027AB41162}" sibTransId="{5443FE37-EC85-41C3-9145-7B2CB5F98137}"/>
    <dgm:cxn modelId="{E2763420-065B-4381-A285-BD7713B79690}" type="presOf" srcId="{50F7B082-9FE4-4678-9FE6-6F4F044AA3AF}" destId="{3EBE3905-504B-4F38-B1A8-C5302F18CDC3}" srcOrd="0" destOrd="0" presId="urn:microsoft.com/office/officeart/2005/8/layout/vList4"/>
    <dgm:cxn modelId="{5BC87826-DABB-4F94-90F8-5EE693F1425F}" type="presOf" srcId="{B40CAB62-166E-4712-AD88-12E87C2954CD}" destId="{3CF3946F-D520-4AF3-9C04-AC4F5B437DE2}" srcOrd="1" destOrd="0" presId="urn:microsoft.com/office/officeart/2005/8/layout/vList4"/>
    <dgm:cxn modelId="{06A0A23F-9316-4DAE-A585-1B5EE5473372}" type="presOf" srcId="{DA9E2F93-46A9-4573-B15C-1052055DB4E2}" destId="{175F12FE-E3C7-4E4A-BDAB-236BDCD9C3DC}" srcOrd="1" destOrd="2" presId="urn:microsoft.com/office/officeart/2005/8/layout/vList4"/>
    <dgm:cxn modelId="{41897936-CA86-4674-A13B-0789D05AA5BA}" type="presOf" srcId="{0D466CE0-4E13-49B7-8859-5128DEEBCA47}" destId="{FA98A50F-F474-484B-A776-179DF699460E}" srcOrd="0" destOrd="1" presId="urn:microsoft.com/office/officeart/2005/8/layout/vList4"/>
    <dgm:cxn modelId="{602FF5D8-042C-4661-9548-551BBA424E11}" type="presOf" srcId="{920311D2-59E6-408E-90E1-D4F6A596A814}" destId="{3CF3946F-D520-4AF3-9C04-AC4F5B437DE2}" srcOrd="1" destOrd="4" presId="urn:microsoft.com/office/officeart/2005/8/layout/vList4"/>
    <dgm:cxn modelId="{7B44C383-9786-4774-A384-71AF02C454B5}" srcId="{7E45DABF-2D6F-42EA-AD69-74A9A009DC64}" destId="{1A8181F1-D427-4B4A-A809-F26D3FCE6C20}" srcOrd="2" destOrd="0" parTransId="{FC9F11D2-6B5D-4843-A0FC-7ABBFDDAC9FD}" sibTransId="{8FA018A9-BF67-42D1-B0E8-8D2553BEB12D}"/>
    <dgm:cxn modelId="{971B0500-B6A2-4B65-BAF5-7D32C9DBE8D1}" type="presOf" srcId="{7E45DABF-2D6F-42EA-AD69-74A9A009DC64}" destId="{FA98A50F-F474-484B-A776-179DF699460E}" srcOrd="0" destOrd="0" presId="urn:microsoft.com/office/officeart/2005/8/layout/vList4"/>
    <dgm:cxn modelId="{13C87E90-E754-461B-A757-DF833FB2E26E}" type="presOf" srcId="{8FA0F2C1-FFE6-4639-B861-4F33F5852322}" destId="{650B739B-32E9-41F4-949F-4315E6CDE05A}" srcOrd="1" destOrd="2" presId="urn:microsoft.com/office/officeart/2005/8/layout/vList4"/>
    <dgm:cxn modelId="{D500CCAA-1E79-4332-BDEC-8A50E0A57C87}" type="presOf" srcId="{8FA0F2C1-FFE6-4639-B861-4F33F5852322}" destId="{FA98A50F-F474-484B-A776-179DF699460E}" srcOrd="0" destOrd="2" presId="urn:microsoft.com/office/officeart/2005/8/layout/vList4"/>
    <dgm:cxn modelId="{5BDE0F49-8FAB-4A77-986A-12295F17746F}" type="presOf" srcId="{5B3E2433-A273-46E7-8C34-E9D919296600}" destId="{3EBE3905-504B-4F38-B1A8-C5302F18CDC3}" srcOrd="0" destOrd="3" presId="urn:microsoft.com/office/officeart/2005/8/layout/vList4"/>
    <dgm:cxn modelId="{00E95E6F-23D9-4511-9D29-5458EE2900DF}" type="presOf" srcId="{1A8181F1-D427-4B4A-A809-F26D3FCE6C20}" destId="{FA98A50F-F474-484B-A776-179DF699460E}" srcOrd="0" destOrd="3" presId="urn:microsoft.com/office/officeart/2005/8/layout/vList4"/>
    <dgm:cxn modelId="{E83C97AA-6689-46A2-9A5F-60693461DCE4}" srcId="{B40CAB62-166E-4712-AD88-12E87C2954CD}" destId="{09442E38-CB67-492A-99C6-D7C5E520E38A}" srcOrd="0" destOrd="0" parTransId="{F4FCF8F6-D5F7-4332-80E1-CAFE48D07E3D}" sibTransId="{49082C75-E501-4023-9877-7239F317416F}"/>
    <dgm:cxn modelId="{40FD8FE3-5173-4CC3-8D9C-E34738F3CC52}" srcId="{B40CAB62-166E-4712-AD88-12E87C2954CD}" destId="{C95EA16D-F8ED-44B1-9EF1-D58751E6E2B6}" srcOrd="1" destOrd="0" parTransId="{5C03A14C-EF27-4CE9-A9D6-3F09B1FD86E6}" sibTransId="{1A07ECB0-1A72-4513-9F32-0C12D75A1DF1}"/>
    <dgm:cxn modelId="{8CEA0F3A-A83B-4657-ADDE-CFC071AD0000}" type="presOf" srcId="{09442E38-CB67-492A-99C6-D7C5E520E38A}" destId="{3CF3946F-D520-4AF3-9C04-AC4F5B437DE2}" srcOrd="1" destOrd="1" presId="urn:microsoft.com/office/officeart/2005/8/layout/vList4"/>
    <dgm:cxn modelId="{3872441B-BDD1-4679-9D49-A59BE9F77445}" srcId="{388EF9E6-8971-4CCC-830E-83E796CA7B33}" destId="{50F7B082-9FE4-4678-9FE6-6F4F044AA3AF}" srcOrd="1" destOrd="0" parTransId="{7B949620-4CD7-4EB1-8AD1-D0A4568120B2}" sibTransId="{68478A3E-8FE2-43CC-84AF-CA9D9ABD54B2}"/>
    <dgm:cxn modelId="{E27D5074-120A-4A47-93E6-7253A1BBBF58}" type="presOf" srcId="{7E45DABF-2D6F-42EA-AD69-74A9A009DC64}" destId="{650B739B-32E9-41F4-949F-4315E6CDE05A}" srcOrd="1" destOrd="0" presId="urn:microsoft.com/office/officeart/2005/8/layout/vList4"/>
    <dgm:cxn modelId="{82A35AAB-70FC-4E73-A12D-C5EB1756D8A7}" srcId="{7E45DABF-2D6F-42EA-AD69-74A9A009DC64}" destId="{0D466CE0-4E13-49B7-8859-5128DEEBCA47}" srcOrd="0" destOrd="0" parTransId="{F4F9F85B-7208-40C0-8081-1F50068149C3}" sibTransId="{DF5A1FB6-2E07-46B9-9707-9ABE20128A92}"/>
    <dgm:cxn modelId="{3D8EB978-61E0-4267-A11B-3F717C50FD82}" type="presOf" srcId="{2A70EAB5-FF9C-49E8-BC7F-CFBB592560A2}" destId="{AFAA5E9A-9C90-4DF6-A20B-C3CC415FD67F}" srcOrd="0" destOrd="3" presId="urn:microsoft.com/office/officeart/2005/8/layout/vList4"/>
    <dgm:cxn modelId="{57B9D04D-4928-41DD-86C3-15BB3188D1B7}" srcId="{388EF9E6-8971-4CCC-830E-83E796CA7B33}" destId="{7E45DABF-2D6F-42EA-AD69-74A9A009DC64}" srcOrd="0" destOrd="0" parTransId="{7842579F-F665-457A-A748-A2F132F1B4D1}" sibTransId="{0B6D10FF-DC5B-4749-9CA0-0A910EC0B0A6}"/>
    <dgm:cxn modelId="{006CFD64-7399-45E0-B321-518CD4A1632B}" type="presOf" srcId="{09442E38-CB67-492A-99C6-D7C5E520E38A}" destId="{AFAA5E9A-9C90-4DF6-A20B-C3CC415FD67F}" srcOrd="0" destOrd="1" presId="urn:microsoft.com/office/officeart/2005/8/layout/vList4"/>
    <dgm:cxn modelId="{D6C06DF1-89EB-4638-84B9-7408713EE7FD}" type="presOf" srcId="{B40CAB62-166E-4712-AD88-12E87C2954CD}" destId="{AFAA5E9A-9C90-4DF6-A20B-C3CC415FD67F}" srcOrd="0" destOrd="0" presId="urn:microsoft.com/office/officeart/2005/8/layout/vList4"/>
    <dgm:cxn modelId="{8283A731-C093-4C84-8083-E9430008FC9B}" type="presOf" srcId="{C95EA16D-F8ED-44B1-9EF1-D58751E6E2B6}" destId="{AFAA5E9A-9C90-4DF6-A20B-C3CC415FD67F}" srcOrd="0" destOrd="2" presId="urn:microsoft.com/office/officeart/2005/8/layout/vList4"/>
    <dgm:cxn modelId="{7047B6FA-2802-43EE-AA81-AC97575357D3}" type="presOf" srcId="{5B3E2433-A273-46E7-8C34-E9D919296600}" destId="{175F12FE-E3C7-4E4A-BDAB-236BDCD9C3DC}" srcOrd="1" destOrd="3" presId="urn:microsoft.com/office/officeart/2005/8/layout/vList4"/>
    <dgm:cxn modelId="{544EF878-C627-4510-8CC9-D90A1C47981D}" srcId="{7E45DABF-2D6F-42EA-AD69-74A9A009DC64}" destId="{8FA0F2C1-FFE6-4639-B861-4F33F5852322}" srcOrd="1" destOrd="0" parTransId="{4C7FC2D5-A3EF-46C1-A903-43E2B24EC876}" sibTransId="{4EA5C183-EC46-4D42-8AD8-FD30B49D1349}"/>
    <dgm:cxn modelId="{4C82986A-8AC8-492A-8982-749764BBC715}" type="presOf" srcId="{186BFCDF-5235-4645-846A-B1B9C2A4261F}" destId="{3EBE3905-504B-4F38-B1A8-C5302F18CDC3}" srcOrd="0" destOrd="1" presId="urn:microsoft.com/office/officeart/2005/8/layout/vList4"/>
    <dgm:cxn modelId="{C007C263-86EB-4676-B85D-6D706169D951}" type="presOf" srcId="{50F7B082-9FE4-4678-9FE6-6F4F044AA3AF}" destId="{175F12FE-E3C7-4E4A-BDAB-236BDCD9C3DC}" srcOrd="1" destOrd="0" presId="urn:microsoft.com/office/officeart/2005/8/layout/vList4"/>
    <dgm:cxn modelId="{B8B41848-38A3-4B56-9C2E-9989900652B6}" type="presOf" srcId="{0D466CE0-4E13-49B7-8859-5128DEEBCA47}" destId="{650B739B-32E9-41F4-949F-4315E6CDE05A}" srcOrd="1" destOrd="1" presId="urn:microsoft.com/office/officeart/2005/8/layout/vList4"/>
    <dgm:cxn modelId="{1EC86CCF-74E9-4CD3-A3BB-9EEA9911F99F}" srcId="{B40CAB62-166E-4712-AD88-12E87C2954CD}" destId="{2A70EAB5-FF9C-49E8-BC7F-CFBB592560A2}" srcOrd="2" destOrd="0" parTransId="{73E375D6-6248-4D4A-850D-232502EA45F3}" sibTransId="{C162D76C-8A75-4C0B-B24C-8F9D8763C563}"/>
    <dgm:cxn modelId="{CF17F158-4A18-4928-B635-1DF771FB9BD1}" type="presOf" srcId="{DA9E2F93-46A9-4573-B15C-1052055DB4E2}" destId="{3EBE3905-504B-4F38-B1A8-C5302F18CDC3}" srcOrd="0" destOrd="2" presId="urn:microsoft.com/office/officeart/2005/8/layout/vList4"/>
    <dgm:cxn modelId="{860837D3-5FF8-4FA1-9A1B-EAF46277010B}" type="presOf" srcId="{186BFCDF-5235-4645-846A-B1B9C2A4261F}" destId="{175F12FE-E3C7-4E4A-BDAB-236BDCD9C3DC}" srcOrd="1" destOrd="1" presId="urn:microsoft.com/office/officeart/2005/8/layout/vList4"/>
    <dgm:cxn modelId="{4BCB209E-6EE8-4804-BB77-A4AEE6929EAD}" type="presParOf" srcId="{AECFF4DC-4621-4B1A-BB57-0552CBB59913}" destId="{DA37B7E7-3700-46BA-9FD1-8C9D9A509F98}" srcOrd="0" destOrd="0" presId="urn:microsoft.com/office/officeart/2005/8/layout/vList4"/>
    <dgm:cxn modelId="{69C8BF64-5C92-471B-A5A2-11CCA59F84EE}" type="presParOf" srcId="{DA37B7E7-3700-46BA-9FD1-8C9D9A509F98}" destId="{FA98A50F-F474-484B-A776-179DF699460E}" srcOrd="0" destOrd="0" presId="urn:microsoft.com/office/officeart/2005/8/layout/vList4"/>
    <dgm:cxn modelId="{B3DA3B19-F8D4-4C67-BE90-EA4D8D693BD5}" type="presParOf" srcId="{DA37B7E7-3700-46BA-9FD1-8C9D9A509F98}" destId="{A5BC2FCC-35E4-468B-A62F-4432A3A50B25}" srcOrd="1" destOrd="0" presId="urn:microsoft.com/office/officeart/2005/8/layout/vList4"/>
    <dgm:cxn modelId="{B8C5A293-03D8-4AF0-86EB-D75E9876C4E1}" type="presParOf" srcId="{DA37B7E7-3700-46BA-9FD1-8C9D9A509F98}" destId="{650B739B-32E9-41F4-949F-4315E6CDE05A}" srcOrd="2" destOrd="0" presId="urn:microsoft.com/office/officeart/2005/8/layout/vList4"/>
    <dgm:cxn modelId="{B64CB526-BDAA-4879-9A3B-DD60B42F2081}" type="presParOf" srcId="{AECFF4DC-4621-4B1A-BB57-0552CBB59913}" destId="{1EC81BBD-05F1-4068-9AD4-0FC125121710}" srcOrd="1" destOrd="0" presId="urn:microsoft.com/office/officeart/2005/8/layout/vList4"/>
    <dgm:cxn modelId="{8A9887A3-BC4E-4508-8A63-F928187350FC}" type="presParOf" srcId="{AECFF4DC-4621-4B1A-BB57-0552CBB59913}" destId="{68196E35-859C-49D3-9BF3-6C2A8E2C720F}" srcOrd="2" destOrd="0" presId="urn:microsoft.com/office/officeart/2005/8/layout/vList4"/>
    <dgm:cxn modelId="{FA8E95AD-2F31-4E12-9578-54E9AFC6CD6C}" type="presParOf" srcId="{68196E35-859C-49D3-9BF3-6C2A8E2C720F}" destId="{3EBE3905-504B-4F38-B1A8-C5302F18CDC3}" srcOrd="0" destOrd="0" presId="urn:microsoft.com/office/officeart/2005/8/layout/vList4"/>
    <dgm:cxn modelId="{665E8137-1DDD-465E-A559-2A5DF3ED991C}" type="presParOf" srcId="{68196E35-859C-49D3-9BF3-6C2A8E2C720F}" destId="{91D58E02-F512-4E07-BA45-CD27AE7CCF6E}" srcOrd="1" destOrd="0" presId="urn:microsoft.com/office/officeart/2005/8/layout/vList4"/>
    <dgm:cxn modelId="{C1085427-5EB3-48B5-BF9A-5B5C34382F45}" type="presParOf" srcId="{68196E35-859C-49D3-9BF3-6C2A8E2C720F}" destId="{175F12FE-E3C7-4E4A-BDAB-236BDCD9C3DC}" srcOrd="2" destOrd="0" presId="urn:microsoft.com/office/officeart/2005/8/layout/vList4"/>
    <dgm:cxn modelId="{386A335D-EFA3-4018-9132-49C6AAC67FA9}" type="presParOf" srcId="{AECFF4DC-4621-4B1A-BB57-0552CBB59913}" destId="{33FC6D81-A529-44B7-95B9-781B22DFBEFB}" srcOrd="3" destOrd="0" presId="urn:microsoft.com/office/officeart/2005/8/layout/vList4"/>
    <dgm:cxn modelId="{38F9D872-9A94-4953-8D9B-5C3B99B4498D}" type="presParOf" srcId="{AECFF4DC-4621-4B1A-BB57-0552CBB59913}" destId="{EE019A0D-1D32-409D-8483-70067A2BBB4A}" srcOrd="4" destOrd="0" presId="urn:microsoft.com/office/officeart/2005/8/layout/vList4"/>
    <dgm:cxn modelId="{CFDDE7AC-D646-4C2E-BBDC-F98D858E8E34}" type="presParOf" srcId="{EE019A0D-1D32-409D-8483-70067A2BBB4A}" destId="{AFAA5E9A-9C90-4DF6-A20B-C3CC415FD67F}" srcOrd="0" destOrd="0" presId="urn:microsoft.com/office/officeart/2005/8/layout/vList4"/>
    <dgm:cxn modelId="{703E9DF0-B30A-4B35-9BE9-DF2686D20D61}" type="presParOf" srcId="{EE019A0D-1D32-409D-8483-70067A2BBB4A}" destId="{E47EDFC5-F514-4E85-A3E4-D6ADBE45BE7D}" srcOrd="1" destOrd="0" presId="urn:microsoft.com/office/officeart/2005/8/layout/vList4"/>
    <dgm:cxn modelId="{A88A0C52-33E7-47FA-ABD0-D87402D23BFA}" type="presParOf" srcId="{EE019A0D-1D32-409D-8483-70067A2BBB4A}" destId="{3CF3946F-D520-4AF3-9C04-AC4F5B437DE2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F781BC-1502-49D4-B768-D772C27B2214}" type="datetimeFigureOut">
              <a:rPr lang="en-US" smtClean="0"/>
              <a:t>11/4/2009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A3E4C5-1A4A-4559-A69F-16234CC7CB1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 Planning Tips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Approaching Part A Planning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1142984"/>
          <a:ext cx="8715436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Study of </a:t>
            </a:r>
            <a:r>
              <a:rPr lang="en-GB" sz="2800" dirty="0" smtClean="0"/>
              <a:t>________as </a:t>
            </a:r>
            <a:r>
              <a:rPr lang="en-GB" sz="2800" dirty="0" smtClean="0"/>
              <a:t>a means of understanding the </a:t>
            </a:r>
            <a:r>
              <a:rPr lang="en-GB" sz="2800" dirty="0" smtClean="0"/>
              <a:t>West – Part B - Planning Tips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BC2FCC-35E4-468B-A62F-4432A3A50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5BC2FCC-35E4-468B-A62F-4432A3A50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98A50F-F474-484B-A776-179DF6994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A98A50F-F474-484B-A776-179DF69946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D58E02-F512-4E07-BA45-CD27AE7CC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1D58E02-F512-4E07-BA45-CD27AE7CCF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BE3905-504B-4F38-B1A8-C5302F18C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3EBE3905-504B-4F38-B1A8-C5302F18C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EDFC5-F514-4E85-A3E4-D6ADBE45B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E47EDFC5-F514-4E85-A3E4-D6ADBE45BE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AA5E9A-9C90-4DF6-A20B-C3CC415FD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AFAA5E9A-9C90-4DF6-A20B-C3CC415FD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</TotalTime>
  <Words>263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Exam Planning Tips</vt:lpstr>
      <vt:lpstr>Approaching Part A Planning</vt:lpstr>
      <vt:lpstr>Study of ________as a means of understanding the West – Part B - Planning Tips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Planning Tips</dc:title>
  <dc:creator>apf</dc:creator>
  <cp:lastModifiedBy>apf</cp:lastModifiedBy>
  <cp:revision>1</cp:revision>
  <dcterms:created xsi:type="dcterms:W3CDTF">2009-11-04T10:16:43Z</dcterms:created>
  <dcterms:modified xsi:type="dcterms:W3CDTF">2009-11-04T10:19:56Z</dcterms:modified>
</cp:coreProperties>
</file>